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981" r:id="rId2"/>
    <p:sldId id="975" r:id="rId3"/>
    <p:sldId id="947" r:id="rId4"/>
    <p:sldId id="948" r:id="rId5"/>
    <p:sldId id="953" r:id="rId6"/>
    <p:sldId id="988" r:id="rId7"/>
    <p:sldId id="949" r:id="rId8"/>
    <p:sldId id="954" r:id="rId9"/>
    <p:sldId id="957" r:id="rId10"/>
    <p:sldId id="960" r:id="rId11"/>
    <p:sldId id="958" r:id="rId12"/>
    <p:sldId id="977" r:id="rId13"/>
    <p:sldId id="989" r:id="rId14"/>
    <p:sldId id="985" r:id="rId15"/>
    <p:sldId id="986" r:id="rId16"/>
    <p:sldId id="990" r:id="rId17"/>
    <p:sldId id="987" r:id="rId18"/>
    <p:sldId id="991" r:id="rId19"/>
    <p:sldId id="992" r:id="rId20"/>
    <p:sldId id="971" r:id="rId21"/>
    <p:sldId id="968" r:id="rId22"/>
    <p:sldId id="962" r:id="rId23"/>
    <p:sldId id="257" r:id="rId24"/>
    <p:sldId id="963" r:id="rId25"/>
    <p:sldId id="965" r:id="rId26"/>
    <p:sldId id="359" r:id="rId27"/>
    <p:sldId id="966" r:id="rId28"/>
    <p:sldId id="951" r:id="rId29"/>
    <p:sldId id="961" r:id="rId30"/>
    <p:sldId id="969" r:id="rId31"/>
    <p:sldId id="259" r:id="rId32"/>
    <p:sldId id="258" r:id="rId33"/>
    <p:sldId id="967" r:id="rId34"/>
    <p:sldId id="970" r:id="rId35"/>
    <p:sldId id="976" r:id="rId36"/>
    <p:sldId id="262" r:id="rId37"/>
    <p:sldId id="881" r:id="rId38"/>
    <p:sldId id="883" r:id="rId39"/>
    <p:sldId id="979" r:id="rId40"/>
    <p:sldId id="325" r:id="rId41"/>
    <p:sldId id="942" r:id="rId42"/>
    <p:sldId id="993" r:id="rId43"/>
    <p:sldId id="994" r:id="rId44"/>
    <p:sldId id="995" r:id="rId45"/>
    <p:sldId id="984" r:id="rId46"/>
    <p:sldId id="983" r:id="rId47"/>
    <p:sldId id="972" r:id="rId48"/>
    <p:sldId id="885" r:id="rId49"/>
    <p:sldId id="974" r:id="rId50"/>
    <p:sldId id="980" r:id="rId51"/>
    <p:sldId id="941" r:id="rId52"/>
    <p:sldId id="982" r:id="rId53"/>
    <p:sldId id="959" r:id="rId54"/>
    <p:sldId id="978" r:id="rId55"/>
    <p:sldId id="955" r:id="rId56"/>
    <p:sldId id="95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AF9"/>
    <a:srgbClr val="42A5F5"/>
    <a:srgbClr val="1976D2"/>
    <a:srgbClr val="0D47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2FAE0D-A8C1-461F-84E4-DC0E12A29BD1}" v="37" dt="2025-11-26T06:23:26.482"/>
    <p1510:client id="{62E37DA8-35FE-4D85-A34C-98A6A2601381}" v="14" dt="2025-11-26T20:49:19.6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59" autoAdjust="0"/>
    <p:restoredTop sz="78274" autoAdjust="0"/>
  </p:normalViewPr>
  <p:slideViewPr>
    <p:cSldViewPr snapToGrid="0">
      <p:cViewPr varScale="1">
        <p:scale>
          <a:sx n="61" d="100"/>
          <a:sy n="61" d="100"/>
        </p:scale>
        <p:origin x="1107" y="26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Candia Torres" userId="c66fc691-4246-4d53-8ff0-36beadcd7abd" providerId="ADAL" clId="{DE19A919-829D-474B-95C8-EAD43A704B8E}"/>
    <pc:docChg chg="custSel addSld modSld">
      <pc:chgData name="Antonio Candia Torres" userId="c66fc691-4246-4d53-8ff0-36beadcd7abd" providerId="ADAL" clId="{DE19A919-829D-474B-95C8-EAD43A704B8E}" dt="2025-11-14T17:18:36.249" v="4" actId="478"/>
      <pc:docMkLst>
        <pc:docMk/>
      </pc:docMkLst>
      <pc:sldChg chg="delSp new mod">
        <pc:chgData name="Antonio Candia Torres" userId="c66fc691-4246-4d53-8ff0-36beadcd7abd" providerId="ADAL" clId="{DE19A919-829D-474B-95C8-EAD43A704B8E}" dt="2025-11-14T17:18:36.249" v="4" actId="478"/>
        <pc:sldMkLst>
          <pc:docMk/>
          <pc:sldMk cId="2853879615" sldId="258"/>
        </pc:sldMkLst>
      </pc:sldChg>
    </pc:docChg>
  </pc:docChgLst>
  <pc:docChgLst>
    <pc:chgData name="Antonio Candia Torres" userId="c66fc691-4246-4d53-8ff0-36beadcd7abd" providerId="ADAL" clId="{702B06F7-8823-4B2A-90A1-619D54ECA361}"/>
    <pc:docChg chg="undo redo custSel addSld delSld modSld sldOrd delMainMaster modMainMaster addSection delSection modSection">
      <pc:chgData name="Antonio Candia Torres" userId="c66fc691-4246-4d53-8ff0-36beadcd7abd" providerId="ADAL" clId="{702B06F7-8823-4B2A-90A1-619D54ECA361}" dt="2025-11-26T06:24:53.879" v="3669"/>
      <pc:docMkLst>
        <pc:docMk/>
      </pc:docMkLst>
      <pc:sldChg chg="delSp modSp add mod">
        <pc:chgData name="Antonio Candia Torres" userId="c66fc691-4246-4d53-8ff0-36beadcd7abd" providerId="ADAL" clId="{702B06F7-8823-4B2A-90A1-619D54ECA361}" dt="2025-11-17T19:52:45.657" v="1516" actId="1076"/>
        <pc:sldMkLst>
          <pc:docMk/>
          <pc:sldMk cId="0" sldId="257"/>
        </pc:sldMkLst>
        <pc:spChg chg="mod">
          <ac:chgData name="Antonio Candia Torres" userId="c66fc691-4246-4d53-8ff0-36beadcd7abd" providerId="ADAL" clId="{702B06F7-8823-4B2A-90A1-619D54ECA361}" dt="2025-11-17T19:41:32.885" v="1510" actId="207"/>
          <ac:spMkLst>
            <pc:docMk/>
            <pc:sldMk cId="0" sldId="257"/>
            <ac:spMk id="3" creationId="{00000000-0000-0000-0000-000000000000}"/>
          </ac:spMkLst>
        </pc:spChg>
        <pc:spChg chg="mod">
          <ac:chgData name="Antonio Candia Torres" userId="c66fc691-4246-4d53-8ff0-36beadcd7abd" providerId="ADAL" clId="{702B06F7-8823-4B2A-90A1-619D54ECA361}" dt="2025-11-17T19:41:04.405" v="1506" actId="1076"/>
          <ac:spMkLst>
            <pc:docMk/>
            <pc:sldMk cId="0" sldId="257"/>
            <ac:spMk id="92" creationId="{00000000-0000-0000-0000-000000000000}"/>
          </ac:spMkLst>
        </pc:spChg>
        <pc:spChg chg="mod">
          <ac:chgData name="Antonio Candia Torres" userId="c66fc691-4246-4d53-8ff0-36beadcd7abd" providerId="ADAL" clId="{702B06F7-8823-4B2A-90A1-619D54ECA361}" dt="2025-11-17T19:52:45.657" v="1516" actId="1076"/>
          <ac:spMkLst>
            <pc:docMk/>
            <pc:sldMk cId="0" sldId="257"/>
            <ac:spMk id="101" creationId="{00000000-0000-0000-0000-000000000000}"/>
          </ac:spMkLst>
        </pc:spChg>
      </pc:sldChg>
      <pc:sldChg chg="addSp delSp modSp mod ord">
        <pc:chgData name="Antonio Candia Torres" userId="c66fc691-4246-4d53-8ff0-36beadcd7abd" providerId="ADAL" clId="{702B06F7-8823-4B2A-90A1-619D54ECA361}" dt="2025-11-24T05:21:25.959" v="3444"/>
        <pc:sldMkLst>
          <pc:docMk/>
          <pc:sldMk cId="2853879615" sldId="258"/>
        </pc:sldMkLst>
        <pc:spChg chg="add mod">
          <ac:chgData name="Antonio Candia Torres" userId="c66fc691-4246-4d53-8ff0-36beadcd7abd" providerId="ADAL" clId="{702B06F7-8823-4B2A-90A1-619D54ECA361}" dt="2025-11-17T23:12:51.709" v="1738" actId="255"/>
          <ac:spMkLst>
            <pc:docMk/>
            <pc:sldMk cId="2853879615" sldId="258"/>
            <ac:spMk id="7" creationId="{F1C6CFEA-3934-2732-4B2F-BEADE3C97E46}"/>
          </ac:spMkLst>
        </pc:spChg>
        <pc:spChg chg="add mod">
          <ac:chgData name="Antonio Candia Torres" userId="c66fc691-4246-4d53-8ff0-36beadcd7abd" providerId="ADAL" clId="{702B06F7-8823-4B2A-90A1-619D54ECA361}" dt="2025-11-24T05:14:08.709" v="3429" actId="255"/>
          <ac:spMkLst>
            <pc:docMk/>
            <pc:sldMk cId="2853879615" sldId="258"/>
            <ac:spMk id="8" creationId="{00000000-0000-0000-0000-000000000000}"/>
          </ac:spMkLst>
        </pc:spChg>
        <pc:spChg chg="mod">
          <ac:chgData name="Antonio Candia Torres" userId="c66fc691-4246-4d53-8ff0-36beadcd7abd" providerId="ADAL" clId="{702B06F7-8823-4B2A-90A1-619D54ECA361}" dt="2025-11-17T23:15:04.644" v="1768"/>
          <ac:spMkLst>
            <pc:docMk/>
            <pc:sldMk cId="2853879615" sldId="258"/>
            <ac:spMk id="9" creationId="{00000000-0000-0000-0000-000000000000}"/>
          </ac:spMkLst>
        </pc:spChg>
        <pc:spChg chg="mod">
          <ac:chgData name="Antonio Candia Torres" userId="c66fc691-4246-4d53-8ff0-36beadcd7abd" providerId="ADAL" clId="{702B06F7-8823-4B2A-90A1-619D54ECA361}" dt="2025-11-17T23:15:04.644" v="1768"/>
          <ac:spMkLst>
            <pc:docMk/>
            <pc:sldMk cId="2853879615" sldId="258"/>
            <ac:spMk id="10" creationId="{00000000-0000-0000-0000-000000000000}"/>
          </ac:spMkLst>
        </pc:spChg>
        <pc:spChg chg="mod">
          <ac:chgData name="Antonio Candia Torres" userId="c66fc691-4246-4d53-8ff0-36beadcd7abd" providerId="ADAL" clId="{702B06F7-8823-4B2A-90A1-619D54ECA361}" dt="2025-11-17T23:15:04.644" v="1768"/>
          <ac:spMkLst>
            <pc:docMk/>
            <pc:sldMk cId="2853879615" sldId="258"/>
            <ac:spMk id="12" creationId="{00000000-0000-0000-0000-000000000000}"/>
          </ac:spMkLst>
        </pc:spChg>
        <pc:grpChg chg="add mod">
          <ac:chgData name="Antonio Candia Torres" userId="c66fc691-4246-4d53-8ff0-36beadcd7abd" providerId="ADAL" clId="{702B06F7-8823-4B2A-90A1-619D54ECA361}" dt="2025-11-24T05:05:02.374" v="3423" actId="1076"/>
          <ac:grpSpMkLst>
            <pc:docMk/>
            <pc:sldMk cId="2853879615" sldId="258"/>
            <ac:grpSpMk id="11" creationId="{DE2AFF39-AB62-1B02-3D97-CD264B8D2D11}"/>
          </ac:grpSpMkLst>
        </pc:grpChg>
        <pc:picChg chg="add mod ord">
          <ac:chgData name="Antonio Candia Torres" userId="c66fc691-4246-4d53-8ff0-36beadcd7abd" providerId="ADAL" clId="{702B06F7-8823-4B2A-90A1-619D54ECA361}" dt="2025-11-24T05:13:56.837" v="3427" actId="1076"/>
          <ac:picMkLst>
            <pc:docMk/>
            <pc:sldMk cId="2853879615" sldId="258"/>
            <ac:picMk id="6" creationId="{D39DE102-2C86-1859-9506-8F6FF7DE0E50}"/>
          </ac:picMkLst>
        </pc:picChg>
      </pc:sldChg>
      <pc:sldChg chg="addSp delSp modSp add mod ord">
        <pc:chgData name="Antonio Candia Torres" userId="c66fc691-4246-4d53-8ff0-36beadcd7abd" providerId="ADAL" clId="{702B06F7-8823-4B2A-90A1-619D54ECA361}" dt="2025-11-24T05:21:18.371" v="3442"/>
        <pc:sldMkLst>
          <pc:docMk/>
          <pc:sldMk cId="0" sldId="259"/>
        </pc:sldMkLst>
        <pc:spChg chg="mod">
          <ac:chgData name="Antonio Candia Torres" userId="c66fc691-4246-4d53-8ff0-36beadcd7abd" providerId="ADAL" clId="{702B06F7-8823-4B2A-90A1-619D54ECA361}" dt="2025-11-17T23:50:55.655" v="2035"/>
          <ac:spMkLst>
            <pc:docMk/>
            <pc:sldMk cId="0" sldId="259"/>
            <ac:spMk id="4" creationId="{00000000-0000-0000-0000-000000000000}"/>
          </ac:spMkLst>
        </pc:spChg>
        <pc:spChg chg="mod">
          <ac:chgData name="Antonio Candia Torres" userId="c66fc691-4246-4d53-8ff0-36beadcd7abd" providerId="ADAL" clId="{702B06F7-8823-4B2A-90A1-619D54ECA361}" dt="2025-11-17T23:43:01.218" v="1893" actId="207"/>
          <ac:spMkLst>
            <pc:docMk/>
            <pc:sldMk cId="0" sldId="259"/>
            <ac:spMk id="7" creationId="{00000000-0000-0000-0000-000000000000}"/>
          </ac:spMkLst>
        </pc:spChg>
        <pc:spChg chg="mod">
          <ac:chgData name="Antonio Candia Torres" userId="c66fc691-4246-4d53-8ff0-36beadcd7abd" providerId="ADAL" clId="{702B06F7-8823-4B2A-90A1-619D54ECA361}" dt="2025-11-17T23:42:56.709" v="1892" actId="207"/>
          <ac:spMkLst>
            <pc:docMk/>
            <pc:sldMk cId="0" sldId="259"/>
            <ac:spMk id="9" creationId="{00000000-0000-0000-0000-000000000000}"/>
          </ac:spMkLst>
        </pc:spChg>
        <pc:spChg chg="mod">
          <ac:chgData name="Antonio Candia Torres" userId="c66fc691-4246-4d53-8ff0-36beadcd7abd" providerId="ADAL" clId="{702B06F7-8823-4B2A-90A1-619D54ECA361}" dt="2025-11-17T23:42:34.498" v="1888" actId="207"/>
          <ac:spMkLst>
            <pc:docMk/>
            <pc:sldMk cId="0" sldId="259"/>
            <ac:spMk id="11" creationId="{00000000-0000-0000-0000-000000000000}"/>
          </ac:spMkLst>
        </pc:spChg>
        <pc:spChg chg="mod">
          <ac:chgData name="Antonio Candia Torres" userId="c66fc691-4246-4d53-8ff0-36beadcd7abd" providerId="ADAL" clId="{702B06F7-8823-4B2A-90A1-619D54ECA361}" dt="2025-11-17T23:43:06.546" v="1894" actId="207"/>
          <ac:spMkLst>
            <pc:docMk/>
            <pc:sldMk cId="0" sldId="259"/>
            <ac:spMk id="13" creationId="{00000000-0000-0000-0000-000000000000}"/>
          </ac:spMkLst>
        </pc:spChg>
        <pc:spChg chg="mod">
          <ac:chgData name="Antonio Candia Torres" userId="c66fc691-4246-4d53-8ff0-36beadcd7abd" providerId="ADAL" clId="{702B06F7-8823-4B2A-90A1-619D54ECA361}" dt="2025-11-17T23:42:42.399" v="1889" actId="207"/>
          <ac:spMkLst>
            <pc:docMk/>
            <pc:sldMk cId="0" sldId="259"/>
            <ac:spMk id="15" creationId="{00000000-0000-0000-0000-000000000000}"/>
          </ac:spMkLst>
        </pc:spChg>
        <pc:spChg chg="mod">
          <ac:chgData name="Antonio Candia Torres" userId="c66fc691-4246-4d53-8ff0-36beadcd7abd" providerId="ADAL" clId="{702B06F7-8823-4B2A-90A1-619D54ECA361}" dt="2025-11-17T23:43:11.400" v="1895" actId="207"/>
          <ac:spMkLst>
            <pc:docMk/>
            <pc:sldMk cId="0" sldId="259"/>
            <ac:spMk id="17" creationId="{00000000-0000-0000-0000-000000000000}"/>
          </ac:spMkLst>
        </pc:spChg>
        <pc:spChg chg="mod">
          <ac:chgData name="Antonio Candia Torres" userId="c66fc691-4246-4d53-8ff0-36beadcd7abd" providerId="ADAL" clId="{702B06F7-8823-4B2A-90A1-619D54ECA361}" dt="2025-11-17T23:42:51.795" v="1891" actId="207"/>
          <ac:spMkLst>
            <pc:docMk/>
            <pc:sldMk cId="0" sldId="259"/>
            <ac:spMk id="19" creationId="{00000000-0000-0000-0000-000000000000}"/>
          </ac:spMkLst>
        </pc:spChg>
        <pc:spChg chg="mod">
          <ac:chgData name="Antonio Candia Torres" userId="c66fc691-4246-4d53-8ff0-36beadcd7abd" providerId="ADAL" clId="{702B06F7-8823-4B2A-90A1-619D54ECA361}" dt="2025-11-17T23:43:15.429" v="1896" actId="207"/>
          <ac:spMkLst>
            <pc:docMk/>
            <pc:sldMk cId="0" sldId="259"/>
            <ac:spMk id="21" creationId="{00000000-0000-0000-0000-000000000000}"/>
          </ac:spMkLst>
        </pc:spChg>
        <pc:spChg chg="mod">
          <ac:chgData name="Antonio Candia Torres" userId="c66fc691-4246-4d53-8ff0-36beadcd7abd" providerId="ADAL" clId="{702B06F7-8823-4B2A-90A1-619D54ECA361}" dt="2025-11-17T23:50:28.397" v="2033" actId="1076"/>
          <ac:spMkLst>
            <pc:docMk/>
            <pc:sldMk cId="0" sldId="259"/>
            <ac:spMk id="23" creationId="{00000000-0000-0000-0000-000000000000}"/>
          </ac:spMkLst>
        </pc:spChg>
        <pc:picChg chg="add mod ord">
          <ac:chgData name="Antonio Candia Torres" userId="c66fc691-4246-4d53-8ff0-36beadcd7abd" providerId="ADAL" clId="{702B06F7-8823-4B2A-90A1-619D54ECA361}" dt="2025-11-17T23:50:24.142" v="2032" actId="1076"/>
          <ac:picMkLst>
            <pc:docMk/>
            <pc:sldMk cId="0" sldId="259"/>
            <ac:picMk id="14" creationId="{30D89AAD-0FC1-3EEE-85FB-A3F2CE9E2EEF}"/>
          </ac:picMkLst>
        </pc:picChg>
        <pc:cxnChg chg="add mod">
          <ac:chgData name="Antonio Candia Torres" userId="c66fc691-4246-4d53-8ff0-36beadcd7abd" providerId="ADAL" clId="{702B06F7-8823-4B2A-90A1-619D54ECA361}" dt="2025-11-17T23:44:27.864" v="1903" actId="108"/>
          <ac:cxnSpMkLst>
            <pc:docMk/>
            <pc:sldMk cId="0" sldId="259"/>
            <ac:cxnSpMk id="26" creationId="{54E0E5DC-B6B8-A9F5-B91E-8236196CFCF7}"/>
          </ac:cxnSpMkLst>
        </pc:cxnChg>
        <pc:cxnChg chg="add mod">
          <ac:chgData name="Antonio Candia Torres" userId="c66fc691-4246-4d53-8ff0-36beadcd7abd" providerId="ADAL" clId="{702B06F7-8823-4B2A-90A1-619D54ECA361}" dt="2025-11-17T23:44:30.436" v="1904" actId="108"/>
          <ac:cxnSpMkLst>
            <pc:docMk/>
            <pc:sldMk cId="0" sldId="259"/>
            <ac:cxnSpMk id="28" creationId="{EE0D9CF5-DEF3-D5E4-CB0F-A942CFD9586F}"/>
          </ac:cxnSpMkLst>
        </pc:cxnChg>
        <pc:cxnChg chg="add mod">
          <ac:chgData name="Antonio Candia Torres" userId="c66fc691-4246-4d53-8ff0-36beadcd7abd" providerId="ADAL" clId="{702B06F7-8823-4B2A-90A1-619D54ECA361}" dt="2025-11-17T23:44:33.489" v="1905" actId="108"/>
          <ac:cxnSpMkLst>
            <pc:docMk/>
            <pc:sldMk cId="0" sldId="259"/>
            <ac:cxnSpMk id="30" creationId="{44F9FCC8-C169-4316-5655-257D2C27AD80}"/>
          </ac:cxnSpMkLst>
        </pc:cxnChg>
        <pc:cxnChg chg="add mod">
          <ac:chgData name="Antonio Candia Torres" userId="c66fc691-4246-4d53-8ff0-36beadcd7abd" providerId="ADAL" clId="{702B06F7-8823-4B2A-90A1-619D54ECA361}" dt="2025-11-17T23:44:36.235" v="1906" actId="108"/>
          <ac:cxnSpMkLst>
            <pc:docMk/>
            <pc:sldMk cId="0" sldId="259"/>
            <ac:cxnSpMk id="34" creationId="{6545EE96-38D6-1B04-1504-3FCB86954596}"/>
          </ac:cxnSpMkLst>
        </pc:cxnChg>
        <pc:cxnChg chg="add mod">
          <ac:chgData name="Antonio Candia Torres" userId="c66fc691-4246-4d53-8ff0-36beadcd7abd" providerId="ADAL" clId="{702B06F7-8823-4B2A-90A1-619D54ECA361}" dt="2025-11-17T23:44:38.649" v="1907" actId="108"/>
          <ac:cxnSpMkLst>
            <pc:docMk/>
            <pc:sldMk cId="0" sldId="259"/>
            <ac:cxnSpMk id="35" creationId="{AB8D3093-D864-BC62-A705-9C2B1A2712F0}"/>
          </ac:cxnSpMkLst>
        </pc:cxnChg>
        <pc:cxnChg chg="add mod">
          <ac:chgData name="Antonio Candia Torres" userId="c66fc691-4246-4d53-8ff0-36beadcd7abd" providerId="ADAL" clId="{702B06F7-8823-4B2A-90A1-619D54ECA361}" dt="2025-11-17T23:50:42.815" v="2034" actId="14100"/>
          <ac:cxnSpMkLst>
            <pc:docMk/>
            <pc:sldMk cId="0" sldId="259"/>
            <ac:cxnSpMk id="38" creationId="{88797BFE-6F88-FC05-B78C-1B994CDA7748}"/>
          </ac:cxnSpMkLst>
        </pc:cxnChg>
        <pc:cxnChg chg="add mod">
          <ac:chgData name="Antonio Candia Torres" userId="c66fc691-4246-4d53-8ff0-36beadcd7abd" providerId="ADAL" clId="{702B06F7-8823-4B2A-90A1-619D54ECA361}" dt="2025-11-17T23:44:21.701" v="1901" actId="108"/>
          <ac:cxnSpMkLst>
            <pc:docMk/>
            <pc:sldMk cId="0" sldId="259"/>
            <ac:cxnSpMk id="40" creationId="{39EDF950-89EA-5ED2-77D1-AACC4F8949AB}"/>
          </ac:cxnSpMkLst>
        </pc:cxnChg>
        <pc:cxnChg chg="add mod">
          <ac:chgData name="Antonio Candia Torres" userId="c66fc691-4246-4d53-8ff0-36beadcd7abd" providerId="ADAL" clId="{702B06F7-8823-4B2A-90A1-619D54ECA361}" dt="2025-11-17T23:43:35.464" v="1898" actId="208"/>
          <ac:cxnSpMkLst>
            <pc:docMk/>
            <pc:sldMk cId="0" sldId="259"/>
            <ac:cxnSpMk id="42" creationId="{E23DB1D5-4A30-8810-F656-EEF25A05F8C2}"/>
          </ac:cxnSpMkLst>
        </pc:cxnChg>
      </pc:sldChg>
      <pc:sldChg chg="addSp delSp modSp add mod ord">
        <pc:chgData name="Antonio Candia Torres" userId="c66fc691-4246-4d53-8ff0-36beadcd7abd" providerId="ADAL" clId="{702B06F7-8823-4B2A-90A1-619D54ECA361}" dt="2025-11-24T06:01:56.940" v="3546"/>
        <pc:sldMkLst>
          <pc:docMk/>
          <pc:sldMk cId="0" sldId="262"/>
        </pc:sldMkLst>
        <pc:spChg chg="mod">
          <ac:chgData name="Antonio Candia Torres" userId="c66fc691-4246-4d53-8ff0-36beadcd7abd" providerId="ADAL" clId="{702B06F7-8823-4B2A-90A1-619D54ECA361}" dt="2025-11-17T19:25:32.815" v="1421" actId="2711"/>
          <ac:spMkLst>
            <pc:docMk/>
            <pc:sldMk cId="0" sldId="262"/>
            <ac:spMk id="3" creationId="{00000000-0000-0000-0000-000000000000}"/>
          </ac:spMkLst>
        </pc:spChg>
        <pc:spChg chg="mod">
          <ac:chgData name="Antonio Candia Torres" userId="c66fc691-4246-4d53-8ff0-36beadcd7abd" providerId="ADAL" clId="{702B06F7-8823-4B2A-90A1-619D54ECA361}" dt="2025-11-17T19:25:46.532" v="1423" actId="1076"/>
          <ac:spMkLst>
            <pc:docMk/>
            <pc:sldMk cId="0" sldId="262"/>
            <ac:spMk id="5" creationId="{00000000-0000-0000-0000-000000000000}"/>
          </ac:spMkLst>
        </pc:spChg>
        <pc:spChg chg="mod">
          <ac:chgData name="Antonio Candia Torres" userId="c66fc691-4246-4d53-8ff0-36beadcd7abd" providerId="ADAL" clId="{702B06F7-8823-4B2A-90A1-619D54ECA361}" dt="2025-11-15T11:18:37.209" v="325" actId="1076"/>
          <ac:spMkLst>
            <pc:docMk/>
            <pc:sldMk cId="0" sldId="262"/>
            <ac:spMk id="6" creationId="{00000000-0000-0000-0000-000000000000}"/>
          </ac:spMkLst>
        </pc:spChg>
        <pc:spChg chg="mod">
          <ac:chgData name="Antonio Candia Torres" userId="c66fc691-4246-4d53-8ff0-36beadcd7abd" providerId="ADAL" clId="{702B06F7-8823-4B2A-90A1-619D54ECA361}" dt="2025-11-15T11:16:28.137" v="303" actId="164"/>
          <ac:spMkLst>
            <pc:docMk/>
            <pc:sldMk cId="0" sldId="262"/>
            <ac:spMk id="8" creationId="{00000000-0000-0000-0000-000000000000}"/>
          </ac:spMkLst>
        </pc:spChg>
        <pc:spChg chg="mod">
          <ac:chgData name="Antonio Candia Torres" userId="c66fc691-4246-4d53-8ff0-36beadcd7abd" providerId="ADAL" clId="{702B06F7-8823-4B2A-90A1-619D54ECA361}" dt="2025-11-15T11:16:28.137" v="303" actId="164"/>
          <ac:spMkLst>
            <pc:docMk/>
            <pc:sldMk cId="0" sldId="262"/>
            <ac:spMk id="10" creationId="{00000000-0000-0000-0000-000000000000}"/>
          </ac:spMkLst>
        </pc:spChg>
        <pc:spChg chg="mod">
          <ac:chgData name="Antonio Candia Torres" userId="c66fc691-4246-4d53-8ff0-36beadcd7abd" providerId="ADAL" clId="{702B06F7-8823-4B2A-90A1-619D54ECA361}" dt="2025-11-15T11:16:28.137" v="303" actId="164"/>
          <ac:spMkLst>
            <pc:docMk/>
            <pc:sldMk cId="0" sldId="262"/>
            <ac:spMk id="12" creationId="{00000000-0000-0000-0000-000000000000}"/>
          </ac:spMkLst>
        </pc:spChg>
        <pc:spChg chg="mod">
          <ac:chgData name="Antonio Candia Torres" userId="c66fc691-4246-4d53-8ff0-36beadcd7abd" providerId="ADAL" clId="{702B06F7-8823-4B2A-90A1-619D54ECA361}" dt="2025-11-15T11:16:28.137" v="303" actId="164"/>
          <ac:spMkLst>
            <pc:docMk/>
            <pc:sldMk cId="0" sldId="262"/>
            <ac:spMk id="13" creationId="{00000000-0000-0000-0000-000000000000}"/>
          </ac:spMkLst>
        </pc:spChg>
        <pc:spChg chg="mod">
          <ac:chgData name="Antonio Candia Torres" userId="c66fc691-4246-4d53-8ff0-36beadcd7abd" providerId="ADAL" clId="{702B06F7-8823-4B2A-90A1-619D54ECA361}" dt="2025-11-15T11:16:28.137" v="303" actId="164"/>
          <ac:spMkLst>
            <pc:docMk/>
            <pc:sldMk cId="0" sldId="262"/>
            <ac:spMk id="16" creationId="{00000000-0000-0000-0000-000000000000}"/>
          </ac:spMkLst>
        </pc:spChg>
        <pc:spChg chg="mod">
          <ac:chgData name="Antonio Candia Torres" userId="c66fc691-4246-4d53-8ff0-36beadcd7abd" providerId="ADAL" clId="{702B06F7-8823-4B2A-90A1-619D54ECA361}" dt="2025-11-15T11:16:28.137" v="303" actId="164"/>
          <ac:spMkLst>
            <pc:docMk/>
            <pc:sldMk cId="0" sldId="262"/>
            <ac:spMk id="20" creationId="{00000000-0000-0000-0000-000000000000}"/>
          </ac:spMkLst>
        </pc:spChg>
        <pc:spChg chg="mod">
          <ac:chgData name="Antonio Candia Torres" userId="c66fc691-4246-4d53-8ff0-36beadcd7abd" providerId="ADAL" clId="{702B06F7-8823-4B2A-90A1-619D54ECA361}" dt="2025-11-15T11:16:28.137" v="303" actId="164"/>
          <ac:spMkLst>
            <pc:docMk/>
            <pc:sldMk cId="0" sldId="262"/>
            <ac:spMk id="21" creationId="{00000000-0000-0000-0000-000000000000}"/>
          </ac:spMkLst>
        </pc:spChg>
        <pc:spChg chg="mod">
          <ac:chgData name="Antonio Candia Torres" userId="c66fc691-4246-4d53-8ff0-36beadcd7abd" providerId="ADAL" clId="{702B06F7-8823-4B2A-90A1-619D54ECA361}" dt="2025-11-15T11:16:28.137" v="303" actId="164"/>
          <ac:spMkLst>
            <pc:docMk/>
            <pc:sldMk cId="0" sldId="262"/>
            <ac:spMk id="22" creationId="{00000000-0000-0000-0000-000000000000}"/>
          </ac:spMkLst>
        </pc:spChg>
        <pc:spChg chg="mod">
          <ac:chgData name="Antonio Candia Torres" userId="c66fc691-4246-4d53-8ff0-36beadcd7abd" providerId="ADAL" clId="{702B06F7-8823-4B2A-90A1-619D54ECA361}" dt="2025-11-15T11:16:28.137" v="303" actId="164"/>
          <ac:spMkLst>
            <pc:docMk/>
            <pc:sldMk cId="0" sldId="262"/>
            <ac:spMk id="23" creationId="{00000000-0000-0000-0000-000000000000}"/>
          </ac:spMkLst>
        </pc:spChg>
        <pc:spChg chg="mod">
          <ac:chgData name="Antonio Candia Torres" userId="c66fc691-4246-4d53-8ff0-36beadcd7abd" providerId="ADAL" clId="{702B06F7-8823-4B2A-90A1-619D54ECA361}" dt="2025-11-15T11:16:28.137" v="303" actId="164"/>
          <ac:spMkLst>
            <pc:docMk/>
            <pc:sldMk cId="0" sldId="262"/>
            <ac:spMk id="24" creationId="{00000000-0000-0000-0000-000000000000}"/>
          </ac:spMkLst>
        </pc:spChg>
        <pc:spChg chg="mod">
          <ac:chgData name="Antonio Candia Torres" userId="c66fc691-4246-4d53-8ff0-36beadcd7abd" providerId="ADAL" clId="{702B06F7-8823-4B2A-90A1-619D54ECA361}" dt="2025-11-15T11:17:07.271" v="308" actId="1076"/>
          <ac:spMkLst>
            <pc:docMk/>
            <pc:sldMk cId="0" sldId="262"/>
            <ac:spMk id="27" creationId="{00000000-0000-0000-0000-000000000000}"/>
          </ac:spMkLst>
        </pc:spChg>
        <pc:grpChg chg="mod">
          <ac:chgData name="Antonio Candia Torres" userId="c66fc691-4246-4d53-8ff0-36beadcd7abd" providerId="ADAL" clId="{702B06F7-8823-4B2A-90A1-619D54ECA361}" dt="2025-11-15T11:18:44.268" v="326" actId="1076"/>
          <ac:grpSpMkLst>
            <pc:docMk/>
            <pc:sldMk cId="0" sldId="262"/>
            <ac:grpSpMk id="28" creationId="{B1B33727-15A5-0ED1-AC6E-32EBD0BF9D9F}"/>
          </ac:grpSpMkLst>
        </pc:grpChg>
        <pc:picChg chg="mod">
          <ac:chgData name="Antonio Candia Torres" userId="c66fc691-4246-4d53-8ff0-36beadcd7abd" providerId="ADAL" clId="{702B06F7-8823-4B2A-90A1-619D54ECA361}" dt="2025-11-15T11:18:32.644" v="324" actId="14100"/>
          <ac:picMkLst>
            <pc:docMk/>
            <pc:sldMk cId="0" sldId="262"/>
            <ac:picMk id="2" creationId="{00000000-0000-0000-0000-000000000000}"/>
          </ac:picMkLst>
        </pc:picChg>
      </pc:sldChg>
      <pc:sldChg chg="add del ord">
        <pc:chgData name="Antonio Candia Torres" userId="c66fc691-4246-4d53-8ff0-36beadcd7abd" providerId="ADAL" clId="{702B06F7-8823-4B2A-90A1-619D54ECA361}" dt="2025-11-26T05:23:56.021" v="3625" actId="47"/>
        <pc:sldMkLst>
          <pc:docMk/>
          <pc:sldMk cId="3161381753" sldId="311"/>
        </pc:sldMkLst>
      </pc:sldChg>
      <pc:sldChg chg="delSp modSp add mod ord">
        <pc:chgData name="Antonio Candia Torres" userId="c66fc691-4246-4d53-8ff0-36beadcd7abd" providerId="ADAL" clId="{702B06F7-8823-4B2A-90A1-619D54ECA361}" dt="2025-11-18T07:55:51.742" v="2937" actId="14100"/>
        <pc:sldMkLst>
          <pc:docMk/>
          <pc:sldMk cId="1452058430" sldId="325"/>
        </pc:sldMkLst>
        <pc:spChg chg="mod">
          <ac:chgData name="Antonio Candia Torres" userId="c66fc691-4246-4d53-8ff0-36beadcd7abd" providerId="ADAL" clId="{702B06F7-8823-4B2A-90A1-619D54ECA361}" dt="2025-11-18T07:55:51.742" v="2937" actId="14100"/>
          <ac:spMkLst>
            <pc:docMk/>
            <pc:sldMk cId="1452058430" sldId="325"/>
            <ac:spMk id="2" creationId="{E139CB06-4FCD-5C20-0026-D47DC573FBED}"/>
          </ac:spMkLst>
        </pc:spChg>
        <pc:picChg chg="mod">
          <ac:chgData name="Antonio Candia Torres" userId="c66fc691-4246-4d53-8ff0-36beadcd7abd" providerId="ADAL" clId="{702B06F7-8823-4B2A-90A1-619D54ECA361}" dt="2025-11-18T07:03:49.309" v="2752" actId="1076"/>
          <ac:picMkLst>
            <pc:docMk/>
            <pc:sldMk cId="1452058430" sldId="325"/>
            <ac:picMk id="4" creationId="{C7CB45DE-9059-8226-00D4-B5E3B6DCFC9B}"/>
          </ac:picMkLst>
        </pc:picChg>
      </pc:sldChg>
      <pc:sldChg chg="modSp add mod ord modClrScheme chgLayout">
        <pc:chgData name="Antonio Candia Torres" userId="c66fc691-4246-4d53-8ff0-36beadcd7abd" providerId="ADAL" clId="{702B06F7-8823-4B2A-90A1-619D54ECA361}" dt="2025-11-17T19:54:35.873" v="1571" actId="20577"/>
        <pc:sldMkLst>
          <pc:docMk/>
          <pc:sldMk cId="1834189699" sldId="359"/>
        </pc:sldMkLst>
        <pc:spChg chg="mod">
          <ac:chgData name="Antonio Candia Torres" userId="c66fc691-4246-4d53-8ff0-36beadcd7abd" providerId="ADAL" clId="{702B06F7-8823-4B2A-90A1-619D54ECA361}" dt="2025-11-17T19:54:35.873" v="1571" actId="20577"/>
          <ac:spMkLst>
            <pc:docMk/>
            <pc:sldMk cId="1834189699" sldId="359"/>
            <ac:spMk id="3" creationId="{34FF74B8-4BA7-1D83-B8ED-1A71C0F49F02}"/>
          </ac:spMkLst>
        </pc:spChg>
      </pc:sldChg>
      <pc:sldChg chg="add del">
        <pc:chgData name="Antonio Candia Torres" userId="c66fc691-4246-4d53-8ff0-36beadcd7abd" providerId="ADAL" clId="{702B06F7-8823-4B2A-90A1-619D54ECA361}" dt="2025-11-26T05:24:13.743" v="3631" actId="47"/>
        <pc:sldMkLst>
          <pc:docMk/>
          <pc:sldMk cId="169395868" sldId="877"/>
        </pc:sldMkLst>
      </pc:sldChg>
      <pc:sldChg chg="addSp delSp modSp add mod ord">
        <pc:chgData name="Antonio Candia Torres" userId="c66fc691-4246-4d53-8ff0-36beadcd7abd" providerId="ADAL" clId="{702B06F7-8823-4B2A-90A1-619D54ECA361}" dt="2025-11-18T07:37:02.740" v="2874" actId="1076"/>
        <pc:sldMkLst>
          <pc:docMk/>
          <pc:sldMk cId="1121142481" sldId="881"/>
        </pc:sldMkLst>
        <pc:spChg chg="mod">
          <ac:chgData name="Antonio Candia Torres" userId="c66fc691-4246-4d53-8ff0-36beadcd7abd" providerId="ADAL" clId="{702B06F7-8823-4B2A-90A1-619D54ECA361}" dt="2025-11-18T04:26:18.688" v="2359" actId="5793"/>
          <ac:spMkLst>
            <pc:docMk/>
            <pc:sldMk cId="1121142481" sldId="881"/>
            <ac:spMk id="3" creationId="{610187FB-5465-53B0-BE7F-FCF064CDDD1F}"/>
          </ac:spMkLst>
        </pc:spChg>
        <pc:spChg chg="mod">
          <ac:chgData name="Antonio Candia Torres" userId="c66fc691-4246-4d53-8ff0-36beadcd7abd" providerId="ADAL" clId="{702B06F7-8823-4B2A-90A1-619D54ECA361}" dt="2025-11-18T04:27:02.757" v="2372" actId="6549"/>
          <ac:spMkLst>
            <pc:docMk/>
            <pc:sldMk cId="1121142481" sldId="881"/>
            <ac:spMk id="6" creationId="{FA538C14-98AD-48CF-492E-9AAB46AB68A0}"/>
          </ac:spMkLst>
        </pc:spChg>
        <pc:picChg chg="mod">
          <ac:chgData name="Antonio Candia Torres" userId="c66fc691-4246-4d53-8ff0-36beadcd7abd" providerId="ADAL" clId="{702B06F7-8823-4B2A-90A1-619D54ECA361}" dt="2025-11-18T04:26:24.643" v="2361" actId="1076"/>
          <ac:picMkLst>
            <pc:docMk/>
            <pc:sldMk cId="1121142481" sldId="881"/>
            <ac:picMk id="2" creationId="{F51ABDDD-453C-600F-E2F5-6DF73D6B0F43}"/>
          </ac:picMkLst>
        </pc:picChg>
        <pc:picChg chg="add mod">
          <ac:chgData name="Antonio Candia Torres" userId="c66fc691-4246-4d53-8ff0-36beadcd7abd" providerId="ADAL" clId="{702B06F7-8823-4B2A-90A1-619D54ECA361}" dt="2025-11-18T07:37:02.740" v="2874" actId="1076"/>
          <ac:picMkLst>
            <pc:docMk/>
            <pc:sldMk cId="1121142481" sldId="881"/>
            <ac:picMk id="9" creationId="{0EF11549-4699-1D6A-769D-50288AFA5EC2}"/>
          </ac:picMkLst>
        </pc:picChg>
      </pc:sldChg>
      <pc:sldChg chg="addSp delSp modSp add mod ord">
        <pc:chgData name="Antonio Candia Torres" userId="c66fc691-4246-4d53-8ff0-36beadcd7abd" providerId="ADAL" clId="{702B06F7-8823-4B2A-90A1-619D54ECA361}" dt="2025-11-18T08:08:28.011" v="2947" actId="1076"/>
        <pc:sldMkLst>
          <pc:docMk/>
          <pc:sldMk cId="3305338674" sldId="883"/>
        </pc:sldMkLst>
        <pc:spChg chg="mod">
          <ac:chgData name="Antonio Candia Torres" userId="c66fc691-4246-4d53-8ff0-36beadcd7abd" providerId="ADAL" clId="{702B06F7-8823-4B2A-90A1-619D54ECA361}" dt="2025-11-18T07:55:03.418" v="2879" actId="5793"/>
          <ac:spMkLst>
            <pc:docMk/>
            <pc:sldMk cId="3305338674" sldId="883"/>
            <ac:spMk id="2" creationId="{5F7F1E40-6517-AF94-2BC8-8BAEC8A54A54}"/>
          </ac:spMkLst>
        </pc:spChg>
        <pc:picChg chg="add mod">
          <ac:chgData name="Antonio Candia Torres" userId="c66fc691-4246-4d53-8ff0-36beadcd7abd" providerId="ADAL" clId="{702B06F7-8823-4B2A-90A1-619D54ECA361}" dt="2025-11-18T08:08:02.922" v="2943" actId="1076"/>
          <ac:picMkLst>
            <pc:docMk/>
            <pc:sldMk cId="3305338674" sldId="883"/>
            <ac:picMk id="4" creationId="{07FAD8F8-F038-CA12-9D5D-170F5AF85B4E}"/>
          </ac:picMkLst>
        </pc:picChg>
        <pc:picChg chg="add mod">
          <ac:chgData name="Antonio Candia Torres" userId="c66fc691-4246-4d53-8ff0-36beadcd7abd" providerId="ADAL" clId="{702B06F7-8823-4B2A-90A1-619D54ECA361}" dt="2025-11-18T08:08:28.011" v="2947" actId="1076"/>
          <ac:picMkLst>
            <pc:docMk/>
            <pc:sldMk cId="3305338674" sldId="883"/>
            <ac:picMk id="7" creationId="{3837DADE-44CF-3FDF-80D2-70D9AE32395D}"/>
          </ac:picMkLst>
        </pc:picChg>
      </pc:sldChg>
      <pc:sldChg chg="add ord">
        <pc:chgData name="Antonio Candia Torres" userId="c66fc691-4246-4d53-8ff0-36beadcd7abd" providerId="ADAL" clId="{702B06F7-8823-4B2A-90A1-619D54ECA361}" dt="2025-11-26T05:24:26.517" v="3635"/>
        <pc:sldMkLst>
          <pc:docMk/>
          <pc:sldMk cId="899537606" sldId="885"/>
        </pc:sldMkLst>
      </pc:sldChg>
      <pc:sldChg chg="addSp modSp new del mod ord">
        <pc:chgData name="Antonio Candia Torres" userId="c66fc691-4246-4d53-8ff0-36beadcd7abd" providerId="ADAL" clId="{702B06F7-8823-4B2A-90A1-619D54ECA361}" dt="2025-11-26T05:23:52.227" v="3624" actId="47"/>
        <pc:sldMkLst>
          <pc:docMk/>
          <pc:sldMk cId="2952343425" sldId="894"/>
        </pc:sldMkLst>
      </pc:sldChg>
      <pc:sldChg chg="addSp delSp new del mod">
        <pc:chgData name="Antonio Candia Torres" userId="c66fc691-4246-4d53-8ff0-36beadcd7abd" providerId="ADAL" clId="{702B06F7-8823-4B2A-90A1-619D54ECA361}" dt="2025-11-26T05:24:05.184" v="3628" actId="47"/>
        <pc:sldMkLst>
          <pc:docMk/>
          <pc:sldMk cId="554446441" sldId="912"/>
        </pc:sldMkLst>
      </pc:sldChg>
      <pc:sldChg chg="addSp delSp new del mod">
        <pc:chgData name="Antonio Candia Torres" userId="c66fc691-4246-4d53-8ff0-36beadcd7abd" providerId="ADAL" clId="{702B06F7-8823-4B2A-90A1-619D54ECA361}" dt="2025-11-26T05:24:08.357" v="3629" actId="47"/>
        <pc:sldMkLst>
          <pc:docMk/>
          <pc:sldMk cId="456318276" sldId="913"/>
        </pc:sldMkLst>
      </pc:sldChg>
      <pc:sldChg chg="addSp delSp new del mod">
        <pc:chgData name="Antonio Candia Torres" userId="c66fc691-4246-4d53-8ff0-36beadcd7abd" providerId="ADAL" clId="{702B06F7-8823-4B2A-90A1-619D54ECA361}" dt="2025-11-26T05:24:11.633" v="3630" actId="47"/>
        <pc:sldMkLst>
          <pc:docMk/>
          <pc:sldMk cId="1986273614" sldId="914"/>
        </pc:sldMkLst>
      </pc:sldChg>
      <pc:sldChg chg="addSp delSp new del mod">
        <pc:chgData name="Antonio Candia Torres" userId="c66fc691-4246-4d53-8ff0-36beadcd7abd" providerId="ADAL" clId="{702B06F7-8823-4B2A-90A1-619D54ECA361}" dt="2025-11-26T05:23:59.813" v="3627" actId="47"/>
        <pc:sldMkLst>
          <pc:docMk/>
          <pc:sldMk cId="2889556985" sldId="922"/>
        </pc:sldMkLst>
      </pc:sldChg>
      <pc:sldChg chg="addSp delSp new del mod">
        <pc:chgData name="Antonio Candia Torres" userId="c66fc691-4246-4d53-8ff0-36beadcd7abd" providerId="ADAL" clId="{702B06F7-8823-4B2A-90A1-619D54ECA361}" dt="2025-11-26T05:23:13.794" v="3623" actId="47"/>
        <pc:sldMkLst>
          <pc:docMk/>
          <pc:sldMk cId="104899879" sldId="924"/>
        </pc:sldMkLst>
      </pc:sldChg>
      <pc:sldChg chg="addSp delSp new del mod">
        <pc:chgData name="Antonio Candia Torres" userId="c66fc691-4246-4d53-8ff0-36beadcd7abd" providerId="ADAL" clId="{702B06F7-8823-4B2A-90A1-619D54ECA361}" dt="2025-11-26T05:23:58.143" v="3626" actId="47"/>
        <pc:sldMkLst>
          <pc:docMk/>
          <pc:sldMk cId="1559891740" sldId="936"/>
        </pc:sldMkLst>
      </pc:sldChg>
      <pc:sldChg chg="addSp delSp new del mod">
        <pc:chgData name="Antonio Candia Torres" userId="c66fc691-4246-4d53-8ff0-36beadcd7abd" providerId="ADAL" clId="{702B06F7-8823-4B2A-90A1-619D54ECA361}" dt="2025-11-26T05:24:55.309" v="3636" actId="47"/>
        <pc:sldMkLst>
          <pc:docMk/>
          <pc:sldMk cId="716408209" sldId="937"/>
        </pc:sldMkLst>
      </pc:sldChg>
      <pc:sldChg chg="addSp delSp modSp new mod ord modClrScheme modAnim chgLayout">
        <pc:chgData name="Antonio Candia Torres" userId="c66fc691-4246-4d53-8ff0-36beadcd7abd" providerId="ADAL" clId="{702B06F7-8823-4B2A-90A1-619D54ECA361}" dt="2025-11-26T05:22:44.655" v="3622"/>
        <pc:sldMkLst>
          <pc:docMk/>
          <pc:sldMk cId="1433166052" sldId="941"/>
        </pc:sldMkLst>
        <pc:picChg chg="add mod">
          <ac:chgData name="Antonio Candia Torres" userId="c66fc691-4246-4d53-8ff0-36beadcd7abd" providerId="ADAL" clId="{702B06F7-8823-4B2A-90A1-619D54ECA361}" dt="2025-11-24T06:03:04.773" v="3550" actId="1076"/>
          <ac:picMkLst>
            <pc:docMk/>
            <pc:sldMk cId="1433166052" sldId="941"/>
            <ac:picMk id="3" creationId="{F851FD96-14E6-54CD-3102-82BA38F37B14}"/>
          </ac:picMkLst>
        </pc:picChg>
      </pc:sldChg>
      <pc:sldChg chg="addSp delSp modSp new mod ord modClrScheme chgLayout">
        <pc:chgData name="Antonio Candia Torres" userId="c66fc691-4246-4d53-8ff0-36beadcd7abd" providerId="ADAL" clId="{702B06F7-8823-4B2A-90A1-619D54ECA361}" dt="2025-11-18T07:18:31.748" v="2856"/>
        <pc:sldMkLst>
          <pc:docMk/>
          <pc:sldMk cId="460298985" sldId="942"/>
        </pc:sldMkLst>
        <pc:spChg chg="add mod">
          <ac:chgData name="Antonio Candia Torres" userId="c66fc691-4246-4d53-8ff0-36beadcd7abd" providerId="ADAL" clId="{702B06F7-8823-4B2A-90A1-619D54ECA361}" dt="2025-11-18T07:18:31.748" v="2856"/>
          <ac:spMkLst>
            <pc:docMk/>
            <pc:sldMk cId="460298985" sldId="942"/>
            <ac:spMk id="7" creationId="{47B62B56-10CD-9992-FB68-A7FAD61EF091}"/>
          </ac:spMkLst>
        </pc:spChg>
        <pc:picChg chg="add mod modCrop">
          <ac:chgData name="Antonio Candia Torres" userId="c66fc691-4246-4d53-8ff0-36beadcd7abd" providerId="ADAL" clId="{702B06F7-8823-4B2A-90A1-619D54ECA361}" dt="2025-11-18T07:15:19.936" v="2849" actId="1076"/>
          <ac:picMkLst>
            <pc:docMk/>
            <pc:sldMk cId="460298985" sldId="942"/>
            <ac:picMk id="6" creationId="{24488E8A-0A89-A7BA-8621-498CEC538BDE}"/>
          </ac:picMkLst>
        </pc:picChg>
      </pc:sldChg>
      <pc:sldChg chg="addSp delSp modSp new mod ord">
        <pc:chgData name="Antonio Candia Torres" userId="c66fc691-4246-4d53-8ff0-36beadcd7abd" providerId="ADAL" clId="{702B06F7-8823-4B2A-90A1-619D54ECA361}" dt="2025-11-24T03:59:57.494" v="3273" actId="1076"/>
        <pc:sldMkLst>
          <pc:docMk/>
          <pc:sldMk cId="2596746862" sldId="947"/>
        </pc:sldMkLst>
        <pc:spChg chg="add mod">
          <ac:chgData name="Antonio Candia Torres" userId="c66fc691-4246-4d53-8ff0-36beadcd7abd" providerId="ADAL" clId="{702B06F7-8823-4B2A-90A1-619D54ECA361}" dt="2025-11-24T03:59:57.494" v="3273" actId="1076"/>
          <ac:spMkLst>
            <pc:docMk/>
            <pc:sldMk cId="2596746862" sldId="947"/>
            <ac:spMk id="6" creationId="{1E16CF34-DC2C-359B-9569-B96EAB9473FA}"/>
          </ac:spMkLst>
        </pc:spChg>
        <pc:picChg chg="add mod">
          <ac:chgData name="Antonio Candia Torres" userId="c66fc691-4246-4d53-8ff0-36beadcd7abd" providerId="ADAL" clId="{702B06F7-8823-4B2A-90A1-619D54ECA361}" dt="2025-11-18T03:15:59.916" v="2191" actId="1076"/>
          <ac:picMkLst>
            <pc:docMk/>
            <pc:sldMk cId="2596746862" sldId="947"/>
            <ac:picMk id="3" creationId="{F494D6CD-C160-C37C-A2EA-A5D324AD2AF3}"/>
          </ac:picMkLst>
        </pc:picChg>
        <pc:picChg chg="add mod ord">
          <ac:chgData name="Antonio Candia Torres" userId="c66fc691-4246-4d53-8ff0-36beadcd7abd" providerId="ADAL" clId="{702B06F7-8823-4B2A-90A1-619D54ECA361}" dt="2025-11-16T19:14:42.597" v="780" actId="14100"/>
          <ac:picMkLst>
            <pc:docMk/>
            <pc:sldMk cId="2596746862" sldId="947"/>
            <ac:picMk id="4" creationId="{D6E4CF9D-3706-7BCD-4623-2B5A2532340F}"/>
          </ac:picMkLst>
        </pc:picChg>
        <pc:picChg chg="add mod">
          <ac:chgData name="Antonio Candia Torres" userId="c66fc691-4246-4d53-8ff0-36beadcd7abd" providerId="ADAL" clId="{702B06F7-8823-4B2A-90A1-619D54ECA361}" dt="2025-11-18T03:12:42.441" v="2155" actId="14100"/>
          <ac:picMkLst>
            <pc:docMk/>
            <pc:sldMk cId="2596746862" sldId="947"/>
            <ac:picMk id="1026" creationId="{B370C36B-F831-6A48-CD96-374166C8F83D}"/>
          </ac:picMkLst>
        </pc:picChg>
      </pc:sldChg>
      <pc:sldChg chg="addSp delSp modSp new mod ord">
        <pc:chgData name="Antonio Candia Torres" userId="c66fc691-4246-4d53-8ff0-36beadcd7abd" providerId="ADAL" clId="{702B06F7-8823-4B2A-90A1-619D54ECA361}" dt="2025-11-24T04:01:09.131" v="3275" actId="255"/>
        <pc:sldMkLst>
          <pc:docMk/>
          <pc:sldMk cId="4146981264" sldId="948"/>
        </pc:sldMkLst>
        <pc:spChg chg="add mod">
          <ac:chgData name="Antonio Candia Torres" userId="c66fc691-4246-4d53-8ff0-36beadcd7abd" providerId="ADAL" clId="{702B06F7-8823-4B2A-90A1-619D54ECA361}" dt="2025-11-24T04:01:09.131" v="3275" actId="255"/>
          <ac:spMkLst>
            <pc:docMk/>
            <pc:sldMk cId="4146981264" sldId="948"/>
            <ac:spMk id="3" creationId="{DA9ADBF4-C36A-C66C-A5B8-65A819FDC9C6}"/>
          </ac:spMkLst>
        </pc:spChg>
        <pc:picChg chg="add mod ord">
          <ac:chgData name="Antonio Candia Torres" userId="c66fc691-4246-4d53-8ff0-36beadcd7abd" providerId="ADAL" clId="{702B06F7-8823-4B2A-90A1-619D54ECA361}" dt="2025-11-16T19:40:26.387" v="849" actId="167"/>
          <ac:picMkLst>
            <pc:docMk/>
            <pc:sldMk cId="4146981264" sldId="948"/>
            <ac:picMk id="2" creationId="{2C783A1F-2998-A88E-B6F8-475D0BC1179A}"/>
          </ac:picMkLst>
        </pc:picChg>
        <pc:picChg chg="add mod">
          <ac:chgData name="Antonio Candia Torres" userId="c66fc691-4246-4d53-8ff0-36beadcd7abd" providerId="ADAL" clId="{702B06F7-8823-4B2A-90A1-619D54ECA361}" dt="2025-11-18T03:32:27.620" v="2229" actId="1076"/>
          <ac:picMkLst>
            <pc:docMk/>
            <pc:sldMk cId="4146981264" sldId="948"/>
            <ac:picMk id="5" creationId="{90F68030-1B8E-D5D2-91B7-D809E9422D5D}"/>
          </ac:picMkLst>
        </pc:picChg>
        <pc:picChg chg="add mod">
          <ac:chgData name="Antonio Candia Torres" userId="c66fc691-4246-4d53-8ff0-36beadcd7abd" providerId="ADAL" clId="{702B06F7-8823-4B2A-90A1-619D54ECA361}" dt="2025-11-18T03:32:33.170" v="2231" actId="14100"/>
          <ac:picMkLst>
            <pc:docMk/>
            <pc:sldMk cId="4146981264" sldId="948"/>
            <ac:picMk id="9" creationId="{36BF2E5D-E7E5-1C8B-9C6C-630F6EBA656B}"/>
          </ac:picMkLst>
        </pc:picChg>
      </pc:sldChg>
      <pc:sldChg chg="addSp delSp modSp new mod ord">
        <pc:chgData name="Antonio Candia Torres" userId="c66fc691-4246-4d53-8ff0-36beadcd7abd" providerId="ADAL" clId="{702B06F7-8823-4B2A-90A1-619D54ECA361}" dt="2025-11-24T04:16:00.952" v="3417" actId="1076"/>
        <pc:sldMkLst>
          <pc:docMk/>
          <pc:sldMk cId="1884651518" sldId="949"/>
        </pc:sldMkLst>
        <pc:picChg chg="add mod">
          <ac:chgData name="Antonio Candia Torres" userId="c66fc691-4246-4d53-8ff0-36beadcd7abd" providerId="ADAL" clId="{702B06F7-8823-4B2A-90A1-619D54ECA361}" dt="2025-11-24T04:16:00.952" v="3417" actId="1076"/>
          <ac:picMkLst>
            <pc:docMk/>
            <pc:sldMk cId="1884651518" sldId="949"/>
            <ac:picMk id="3" creationId="{21ABCFF1-BB50-8933-BBCA-A3161D123EFA}"/>
          </ac:picMkLst>
        </pc:picChg>
        <pc:picChg chg="add mod">
          <ac:chgData name="Antonio Candia Torres" userId="c66fc691-4246-4d53-8ff0-36beadcd7abd" providerId="ADAL" clId="{702B06F7-8823-4B2A-90A1-619D54ECA361}" dt="2025-11-16T19:37:30.641" v="828" actId="1076"/>
          <ac:picMkLst>
            <pc:docMk/>
            <pc:sldMk cId="1884651518" sldId="949"/>
            <ac:picMk id="4" creationId="{F51AD54A-B4FC-6B3B-9EEC-ECA76A4C06F7}"/>
          </ac:picMkLst>
        </pc:picChg>
        <pc:picChg chg="add mod">
          <ac:chgData name="Antonio Candia Torres" userId="c66fc691-4246-4d53-8ff0-36beadcd7abd" providerId="ADAL" clId="{702B06F7-8823-4B2A-90A1-619D54ECA361}" dt="2025-11-24T04:15:50.436" v="3413" actId="1076"/>
          <ac:picMkLst>
            <pc:docMk/>
            <pc:sldMk cId="1884651518" sldId="949"/>
            <ac:picMk id="5" creationId="{907B001C-DE6B-AAB5-CD34-B32F47C1DCFB}"/>
          </ac:picMkLst>
        </pc:picChg>
        <pc:picChg chg="add mod">
          <ac:chgData name="Antonio Candia Torres" userId="c66fc691-4246-4d53-8ff0-36beadcd7abd" providerId="ADAL" clId="{702B06F7-8823-4B2A-90A1-619D54ECA361}" dt="2025-11-16T19:37:52.400" v="832" actId="1076"/>
          <ac:picMkLst>
            <pc:docMk/>
            <pc:sldMk cId="1884651518" sldId="949"/>
            <ac:picMk id="1028" creationId="{03F01B36-8207-FCF0-F352-000C95B2A046}"/>
          </ac:picMkLst>
        </pc:picChg>
      </pc:sldChg>
      <pc:sldChg chg="modSp add mod modClrScheme chgLayout">
        <pc:chgData name="Antonio Candia Torres" userId="c66fc691-4246-4d53-8ff0-36beadcd7abd" providerId="ADAL" clId="{702B06F7-8823-4B2A-90A1-619D54ECA361}" dt="2025-11-17T19:54:43.471" v="1572" actId="6549"/>
        <pc:sldMkLst>
          <pc:docMk/>
          <pc:sldMk cId="0" sldId="951"/>
        </pc:sldMkLst>
        <pc:spChg chg="mod">
          <ac:chgData name="Antonio Candia Torres" userId="c66fc691-4246-4d53-8ff0-36beadcd7abd" providerId="ADAL" clId="{702B06F7-8823-4B2A-90A1-619D54ECA361}" dt="2025-11-17T19:54:43.471" v="1572" actId="6549"/>
          <ac:spMkLst>
            <pc:docMk/>
            <pc:sldMk cId="0" sldId="951"/>
            <ac:spMk id="3" creationId="{08434063-6379-A634-381D-E41FD25FE4FD}"/>
          </ac:spMkLst>
        </pc:spChg>
      </pc:sldChg>
      <pc:sldChg chg="addSp delSp modSp add mod ord modNotesTx">
        <pc:chgData name="Antonio Candia Torres" userId="c66fc691-4246-4d53-8ff0-36beadcd7abd" providerId="ADAL" clId="{702B06F7-8823-4B2A-90A1-619D54ECA361}" dt="2025-11-24T04:01:28.692" v="3276" actId="255"/>
        <pc:sldMkLst>
          <pc:docMk/>
          <pc:sldMk cId="1990676211" sldId="953"/>
        </pc:sldMkLst>
        <pc:spChg chg="mod">
          <ac:chgData name="Antonio Candia Torres" userId="c66fc691-4246-4d53-8ff0-36beadcd7abd" providerId="ADAL" clId="{702B06F7-8823-4B2A-90A1-619D54ECA361}" dt="2025-11-24T04:01:28.692" v="3276" actId="255"/>
          <ac:spMkLst>
            <pc:docMk/>
            <pc:sldMk cId="1990676211" sldId="953"/>
            <ac:spMk id="2" creationId="{10419BCE-C1B7-DC4E-FF93-9CDCF12123A9}"/>
          </ac:spMkLst>
        </pc:spChg>
        <pc:spChg chg="add mod">
          <ac:chgData name="Antonio Candia Torres" userId="c66fc691-4246-4d53-8ff0-36beadcd7abd" providerId="ADAL" clId="{702B06F7-8823-4B2A-90A1-619D54ECA361}" dt="2025-11-24T03:59:14.342" v="3266" actId="1076"/>
          <ac:spMkLst>
            <pc:docMk/>
            <pc:sldMk cId="1990676211" sldId="953"/>
            <ac:spMk id="4" creationId="{CEBE650D-1435-CDF5-2909-3DB49843CEE1}"/>
          </ac:spMkLst>
        </pc:spChg>
        <pc:spChg chg="mod">
          <ac:chgData name="Antonio Candia Torres" userId="c66fc691-4246-4d53-8ff0-36beadcd7abd" providerId="ADAL" clId="{702B06F7-8823-4B2A-90A1-619D54ECA361}" dt="2025-11-24T03:59:31.894" v="3270" actId="1076"/>
          <ac:spMkLst>
            <pc:docMk/>
            <pc:sldMk cId="1990676211" sldId="953"/>
            <ac:spMk id="5" creationId="{2AD12DCC-2D26-726C-1CF8-14BC28543EDB}"/>
          </ac:spMkLst>
        </pc:spChg>
        <pc:picChg chg="add del mod">
          <ac:chgData name="Antonio Candia Torres" userId="c66fc691-4246-4d53-8ff0-36beadcd7abd" providerId="ADAL" clId="{702B06F7-8823-4B2A-90A1-619D54ECA361}" dt="2025-11-24T03:59:16.254" v="3267" actId="1076"/>
          <ac:picMkLst>
            <pc:docMk/>
            <pc:sldMk cId="1990676211" sldId="953"/>
            <ac:picMk id="2050" creationId="{9A9E6A83-1E8F-FACE-D9E1-4CB642D8514F}"/>
          </ac:picMkLst>
        </pc:picChg>
      </pc:sldChg>
      <pc:sldChg chg="addSp modSp new mod ord">
        <pc:chgData name="Antonio Candia Torres" userId="c66fc691-4246-4d53-8ff0-36beadcd7abd" providerId="ADAL" clId="{702B06F7-8823-4B2A-90A1-619D54ECA361}" dt="2025-11-24T04:16:12.075" v="3418" actId="255"/>
        <pc:sldMkLst>
          <pc:docMk/>
          <pc:sldMk cId="709023186" sldId="954"/>
        </pc:sldMkLst>
        <pc:spChg chg="add mod">
          <ac:chgData name="Antonio Candia Torres" userId="c66fc691-4246-4d53-8ff0-36beadcd7abd" providerId="ADAL" clId="{702B06F7-8823-4B2A-90A1-619D54ECA361}" dt="2025-11-24T04:16:12.075" v="3418" actId="255"/>
          <ac:spMkLst>
            <pc:docMk/>
            <pc:sldMk cId="709023186" sldId="954"/>
            <ac:spMk id="4" creationId="{2B0B2CBA-1401-589B-3A6B-FBB0D63D660F}"/>
          </ac:spMkLst>
        </pc:spChg>
        <pc:picChg chg="add mod">
          <ac:chgData name="Antonio Candia Torres" userId="c66fc691-4246-4d53-8ff0-36beadcd7abd" providerId="ADAL" clId="{702B06F7-8823-4B2A-90A1-619D54ECA361}" dt="2025-11-16T22:35:17.502" v="1207" actId="1076"/>
          <ac:picMkLst>
            <pc:docMk/>
            <pc:sldMk cId="709023186" sldId="954"/>
            <ac:picMk id="3" creationId="{663993C2-DDD6-05CB-8EE7-68DA4AF629EF}"/>
          </ac:picMkLst>
        </pc:picChg>
      </pc:sldChg>
      <pc:sldChg chg="modSp add mod ord modClrScheme chgLayout">
        <pc:chgData name="Antonio Candia Torres" userId="c66fc691-4246-4d53-8ff0-36beadcd7abd" providerId="ADAL" clId="{702B06F7-8823-4B2A-90A1-619D54ECA361}" dt="2025-11-24T05:15:56.197" v="3437"/>
        <pc:sldMkLst>
          <pc:docMk/>
          <pc:sldMk cId="0" sldId="955"/>
        </pc:sldMkLst>
        <pc:spChg chg="mod ord">
          <ac:chgData name="Antonio Candia Torres" userId="c66fc691-4246-4d53-8ff0-36beadcd7abd" providerId="ADAL" clId="{702B06F7-8823-4B2A-90A1-619D54ECA361}" dt="2025-11-17T19:22:58.849" v="1420" actId="700"/>
          <ac:spMkLst>
            <pc:docMk/>
            <pc:sldMk cId="0" sldId="955"/>
            <ac:spMk id="344" creationId="{00000000-0000-0000-0000-000000000000}"/>
          </ac:spMkLst>
        </pc:spChg>
        <pc:spChg chg="mod ord">
          <ac:chgData name="Antonio Candia Torres" userId="c66fc691-4246-4d53-8ff0-36beadcd7abd" providerId="ADAL" clId="{702B06F7-8823-4B2A-90A1-619D54ECA361}" dt="2025-11-17T19:22:58.849" v="1420" actId="700"/>
          <ac:spMkLst>
            <pc:docMk/>
            <pc:sldMk cId="0" sldId="955"/>
            <ac:spMk id="351" creationId="{00000000-0000-0000-0000-000000000000}"/>
          </ac:spMkLst>
        </pc:spChg>
        <pc:spChg chg="mod ord">
          <ac:chgData name="Antonio Candia Torres" userId="c66fc691-4246-4d53-8ff0-36beadcd7abd" providerId="ADAL" clId="{702B06F7-8823-4B2A-90A1-619D54ECA361}" dt="2025-11-17T19:22:58.849" v="1420" actId="700"/>
          <ac:spMkLst>
            <pc:docMk/>
            <pc:sldMk cId="0" sldId="955"/>
            <ac:spMk id="354" creationId="{00000000-0000-0000-0000-000000000000}"/>
          </ac:spMkLst>
        </pc:spChg>
      </pc:sldChg>
      <pc:sldChg chg="add ord">
        <pc:chgData name="Antonio Candia Torres" userId="c66fc691-4246-4d53-8ff0-36beadcd7abd" providerId="ADAL" clId="{702B06F7-8823-4B2A-90A1-619D54ECA361}" dt="2025-11-24T05:15:56.197" v="3437"/>
        <pc:sldMkLst>
          <pc:docMk/>
          <pc:sldMk cId="0" sldId="956"/>
        </pc:sldMkLst>
      </pc:sldChg>
      <pc:sldChg chg="addSp modSp new mod ord">
        <pc:chgData name="Antonio Candia Torres" userId="c66fc691-4246-4d53-8ff0-36beadcd7abd" providerId="ADAL" clId="{702B06F7-8823-4B2A-90A1-619D54ECA361}" dt="2025-11-24T01:56:18.452" v="3130"/>
        <pc:sldMkLst>
          <pc:docMk/>
          <pc:sldMk cId="1395247425" sldId="957"/>
        </pc:sldMkLst>
        <pc:picChg chg="add mod">
          <ac:chgData name="Antonio Candia Torres" userId="c66fc691-4246-4d53-8ff0-36beadcd7abd" providerId="ADAL" clId="{702B06F7-8823-4B2A-90A1-619D54ECA361}" dt="2025-11-16T23:43:48.960" v="1303" actId="1076"/>
          <ac:picMkLst>
            <pc:docMk/>
            <pc:sldMk cId="1395247425" sldId="957"/>
            <ac:picMk id="3" creationId="{27C1DA07-8391-3AF1-802B-03E6A5394794}"/>
          </ac:picMkLst>
        </pc:picChg>
      </pc:sldChg>
      <pc:sldChg chg="addSp delSp modSp new mod ord">
        <pc:chgData name="Antonio Candia Torres" userId="c66fc691-4246-4d53-8ff0-36beadcd7abd" providerId="ADAL" clId="{702B06F7-8823-4B2A-90A1-619D54ECA361}" dt="2025-11-17T19:21:24.272" v="1418"/>
        <pc:sldMkLst>
          <pc:docMk/>
          <pc:sldMk cId="3105650875" sldId="958"/>
        </pc:sldMkLst>
        <pc:picChg chg="add mod">
          <ac:chgData name="Antonio Candia Torres" userId="c66fc691-4246-4d53-8ff0-36beadcd7abd" providerId="ADAL" clId="{702B06F7-8823-4B2A-90A1-619D54ECA361}" dt="2025-11-17T18:51:00.052" v="1322" actId="931"/>
          <ac:picMkLst>
            <pc:docMk/>
            <pc:sldMk cId="3105650875" sldId="958"/>
            <ac:picMk id="5" creationId="{F48D6D5B-41DA-A74D-6074-6A9A7327C3D5}"/>
          </ac:picMkLst>
        </pc:picChg>
      </pc:sldChg>
      <pc:sldChg chg="addSp delSp new mod ord">
        <pc:chgData name="Antonio Candia Torres" userId="c66fc691-4246-4d53-8ff0-36beadcd7abd" providerId="ADAL" clId="{702B06F7-8823-4B2A-90A1-619D54ECA361}" dt="2025-11-24T05:15:15.115" v="3435"/>
        <pc:sldMkLst>
          <pc:docMk/>
          <pc:sldMk cId="2870312898" sldId="959"/>
        </pc:sldMkLst>
        <pc:picChg chg="add">
          <ac:chgData name="Antonio Candia Torres" userId="c66fc691-4246-4d53-8ff0-36beadcd7abd" providerId="ADAL" clId="{702B06F7-8823-4B2A-90A1-619D54ECA361}" dt="2025-11-17T18:56:08.671" v="1326"/>
          <ac:picMkLst>
            <pc:docMk/>
            <pc:sldMk cId="2870312898" sldId="959"/>
            <ac:picMk id="4098" creationId="{E2D8E0F9-8C2C-4FB7-C553-E14E70F9A772}"/>
          </ac:picMkLst>
        </pc:picChg>
      </pc:sldChg>
      <pc:sldChg chg="addSp delSp modSp add mod ord chgLayout">
        <pc:chgData name="Antonio Candia Torres" userId="c66fc691-4246-4d53-8ff0-36beadcd7abd" providerId="ADAL" clId="{702B06F7-8823-4B2A-90A1-619D54ECA361}" dt="2025-11-24T05:16:18.780" v="3439"/>
        <pc:sldMkLst>
          <pc:docMk/>
          <pc:sldMk cId="0" sldId="960"/>
        </pc:sldMkLst>
        <pc:spChg chg="mod">
          <ac:chgData name="Antonio Candia Torres" userId="c66fc691-4246-4d53-8ff0-36beadcd7abd" providerId="ADAL" clId="{702B06F7-8823-4B2A-90A1-619D54ECA361}" dt="2025-11-17T19:27:59.144" v="1427" actId="1076"/>
          <ac:spMkLst>
            <pc:docMk/>
            <pc:sldMk cId="0" sldId="960"/>
            <ac:spMk id="3" creationId="{00000000-0000-0000-0000-000000000000}"/>
          </ac:spMkLst>
        </pc:spChg>
        <pc:spChg chg="mod">
          <ac:chgData name="Antonio Candia Torres" userId="c66fc691-4246-4d53-8ff0-36beadcd7abd" providerId="ADAL" clId="{702B06F7-8823-4B2A-90A1-619D54ECA361}" dt="2025-11-17T19:01:51.335" v="1342" actId="255"/>
          <ac:spMkLst>
            <pc:docMk/>
            <pc:sldMk cId="0" sldId="960"/>
            <ac:spMk id="4" creationId="{00000000-0000-0000-0000-000000000000}"/>
          </ac:spMkLst>
        </pc:spChg>
        <pc:spChg chg="mod">
          <ac:chgData name="Antonio Candia Torres" userId="c66fc691-4246-4d53-8ff0-36beadcd7abd" providerId="ADAL" clId="{702B06F7-8823-4B2A-90A1-619D54ECA361}" dt="2025-11-17T19:01:59.863" v="1343" actId="255"/>
          <ac:spMkLst>
            <pc:docMk/>
            <pc:sldMk cId="0" sldId="960"/>
            <ac:spMk id="5" creationId="{00000000-0000-0000-0000-000000000000}"/>
          </ac:spMkLst>
        </pc:spChg>
        <pc:spChg chg="mod">
          <ac:chgData name="Antonio Candia Torres" userId="c66fc691-4246-4d53-8ff0-36beadcd7abd" providerId="ADAL" clId="{702B06F7-8823-4B2A-90A1-619D54ECA361}" dt="2025-11-17T19:31:09.061" v="1449" actId="14100"/>
          <ac:spMkLst>
            <pc:docMk/>
            <pc:sldMk cId="0" sldId="960"/>
            <ac:spMk id="6" creationId="{00000000-0000-0000-0000-000000000000}"/>
          </ac:spMkLst>
        </pc:spChg>
        <pc:spChg chg="mod">
          <ac:chgData name="Antonio Candia Torres" userId="c66fc691-4246-4d53-8ff0-36beadcd7abd" providerId="ADAL" clId="{702B06F7-8823-4B2A-90A1-619D54ECA361}" dt="2025-11-17T19:28:45.585" v="1433" actId="2711"/>
          <ac:spMkLst>
            <pc:docMk/>
            <pc:sldMk cId="0" sldId="960"/>
            <ac:spMk id="7" creationId="{00000000-0000-0000-0000-000000000000}"/>
          </ac:spMkLst>
        </pc:spChg>
        <pc:spChg chg="mod">
          <ac:chgData name="Antonio Candia Torres" userId="c66fc691-4246-4d53-8ff0-36beadcd7abd" providerId="ADAL" clId="{702B06F7-8823-4B2A-90A1-619D54ECA361}" dt="2025-11-17T19:29:23.117" v="1442" actId="1076"/>
          <ac:spMkLst>
            <pc:docMk/>
            <pc:sldMk cId="0" sldId="960"/>
            <ac:spMk id="8" creationId="{00000000-0000-0000-0000-000000000000}"/>
          </ac:spMkLst>
        </pc:spChg>
        <pc:spChg chg="mod">
          <ac:chgData name="Antonio Candia Torres" userId="c66fc691-4246-4d53-8ff0-36beadcd7abd" providerId="ADAL" clId="{702B06F7-8823-4B2A-90A1-619D54ECA361}" dt="2025-11-17T19:29:19.705" v="1441" actId="1076"/>
          <ac:spMkLst>
            <pc:docMk/>
            <pc:sldMk cId="0" sldId="960"/>
            <ac:spMk id="9" creationId="{00000000-0000-0000-0000-000000000000}"/>
          </ac:spMkLst>
        </pc:spChg>
        <pc:spChg chg="mod">
          <ac:chgData name="Antonio Candia Torres" userId="c66fc691-4246-4d53-8ff0-36beadcd7abd" providerId="ADAL" clId="{702B06F7-8823-4B2A-90A1-619D54ECA361}" dt="2025-11-17T19:29:35.268" v="1445" actId="1076"/>
          <ac:spMkLst>
            <pc:docMk/>
            <pc:sldMk cId="0" sldId="960"/>
            <ac:spMk id="11" creationId="{00000000-0000-0000-0000-000000000000}"/>
          </ac:spMkLst>
        </pc:spChg>
        <pc:spChg chg="mod">
          <ac:chgData name="Antonio Candia Torres" userId="c66fc691-4246-4d53-8ff0-36beadcd7abd" providerId="ADAL" clId="{702B06F7-8823-4B2A-90A1-619D54ECA361}" dt="2025-11-17T19:29:31.900" v="1444" actId="1076"/>
          <ac:spMkLst>
            <pc:docMk/>
            <pc:sldMk cId="0" sldId="960"/>
            <ac:spMk id="12" creationId="{00000000-0000-0000-0000-000000000000}"/>
          </ac:spMkLst>
        </pc:spChg>
        <pc:spChg chg="mod">
          <ac:chgData name="Antonio Candia Torres" userId="c66fc691-4246-4d53-8ff0-36beadcd7abd" providerId="ADAL" clId="{702B06F7-8823-4B2A-90A1-619D54ECA361}" dt="2025-11-17T19:29:28.082" v="1443" actId="1076"/>
          <ac:spMkLst>
            <pc:docMk/>
            <pc:sldMk cId="0" sldId="960"/>
            <ac:spMk id="13" creationId="{00000000-0000-0000-0000-000000000000}"/>
          </ac:spMkLst>
        </pc:spChg>
        <pc:spChg chg="mod">
          <ac:chgData name="Antonio Candia Torres" userId="c66fc691-4246-4d53-8ff0-36beadcd7abd" providerId="ADAL" clId="{702B06F7-8823-4B2A-90A1-619D54ECA361}" dt="2025-11-17T19:01:12.951" v="1340" actId="2711"/>
          <ac:spMkLst>
            <pc:docMk/>
            <pc:sldMk cId="0" sldId="960"/>
            <ac:spMk id="14" creationId="{00000000-0000-0000-0000-000000000000}"/>
          </ac:spMkLst>
        </pc:spChg>
        <pc:spChg chg="mod">
          <ac:chgData name="Antonio Candia Torres" userId="c66fc691-4246-4d53-8ff0-36beadcd7abd" providerId="ADAL" clId="{702B06F7-8823-4B2A-90A1-619D54ECA361}" dt="2025-11-17T19:33:36.823" v="1477" actId="255"/>
          <ac:spMkLst>
            <pc:docMk/>
            <pc:sldMk cId="0" sldId="960"/>
            <ac:spMk id="15" creationId="{00000000-0000-0000-0000-000000000000}"/>
          </ac:spMkLst>
        </pc:spChg>
        <pc:spChg chg="mod">
          <ac:chgData name="Antonio Candia Torres" userId="c66fc691-4246-4d53-8ff0-36beadcd7abd" providerId="ADAL" clId="{702B06F7-8823-4B2A-90A1-619D54ECA361}" dt="2025-11-17T19:32:16.234" v="1461" actId="14100"/>
          <ac:spMkLst>
            <pc:docMk/>
            <pc:sldMk cId="0" sldId="960"/>
            <ac:spMk id="16" creationId="{00000000-0000-0000-0000-000000000000}"/>
          </ac:spMkLst>
        </pc:spChg>
        <pc:spChg chg="mod">
          <ac:chgData name="Antonio Candia Torres" userId="c66fc691-4246-4d53-8ff0-36beadcd7abd" providerId="ADAL" clId="{702B06F7-8823-4B2A-90A1-619D54ECA361}" dt="2025-11-17T19:28:45.585" v="1433" actId="2711"/>
          <ac:spMkLst>
            <pc:docMk/>
            <pc:sldMk cId="0" sldId="960"/>
            <ac:spMk id="17" creationId="{00000000-0000-0000-0000-000000000000}"/>
          </ac:spMkLst>
        </pc:spChg>
        <pc:spChg chg="mod">
          <ac:chgData name="Antonio Candia Torres" userId="c66fc691-4246-4d53-8ff0-36beadcd7abd" providerId="ADAL" clId="{702B06F7-8823-4B2A-90A1-619D54ECA361}" dt="2025-11-17T19:32:04.077" v="1460" actId="1076"/>
          <ac:spMkLst>
            <pc:docMk/>
            <pc:sldMk cId="0" sldId="960"/>
            <ac:spMk id="18" creationId="{00000000-0000-0000-0000-000000000000}"/>
          </ac:spMkLst>
        </pc:spChg>
        <pc:spChg chg="mod">
          <ac:chgData name="Antonio Candia Torres" userId="c66fc691-4246-4d53-8ff0-36beadcd7abd" providerId="ADAL" clId="{702B06F7-8823-4B2A-90A1-619D54ECA361}" dt="2025-11-17T19:30:59.077" v="1446" actId="1076"/>
          <ac:spMkLst>
            <pc:docMk/>
            <pc:sldMk cId="0" sldId="960"/>
            <ac:spMk id="19" creationId="{00000000-0000-0000-0000-000000000000}"/>
          </ac:spMkLst>
        </pc:spChg>
        <pc:spChg chg="mod">
          <ac:chgData name="Antonio Candia Torres" userId="c66fc691-4246-4d53-8ff0-36beadcd7abd" providerId="ADAL" clId="{702B06F7-8823-4B2A-90A1-619D54ECA361}" dt="2025-11-17T19:34:24.218" v="1484" actId="1076"/>
          <ac:spMkLst>
            <pc:docMk/>
            <pc:sldMk cId="0" sldId="960"/>
            <ac:spMk id="20" creationId="{00000000-0000-0000-0000-000000000000}"/>
          </ac:spMkLst>
        </pc:spChg>
        <pc:spChg chg="mod">
          <ac:chgData name="Antonio Candia Torres" userId="c66fc691-4246-4d53-8ff0-36beadcd7abd" providerId="ADAL" clId="{702B06F7-8823-4B2A-90A1-619D54ECA361}" dt="2025-11-17T19:35:02.539" v="1490" actId="790"/>
          <ac:spMkLst>
            <pc:docMk/>
            <pc:sldMk cId="0" sldId="960"/>
            <ac:spMk id="21" creationId="{00000000-0000-0000-0000-000000000000}"/>
          </ac:spMkLst>
        </pc:spChg>
        <pc:spChg chg="mod">
          <ac:chgData name="Antonio Candia Torres" userId="c66fc691-4246-4d53-8ff0-36beadcd7abd" providerId="ADAL" clId="{702B06F7-8823-4B2A-90A1-619D54ECA361}" dt="2025-11-17T19:34:33.128" v="1486" actId="1076"/>
          <ac:spMkLst>
            <pc:docMk/>
            <pc:sldMk cId="0" sldId="960"/>
            <ac:spMk id="22" creationId="{00000000-0000-0000-0000-000000000000}"/>
          </ac:spMkLst>
        </pc:spChg>
        <pc:spChg chg="mod">
          <ac:chgData name="Antonio Candia Torres" userId="c66fc691-4246-4d53-8ff0-36beadcd7abd" providerId="ADAL" clId="{702B06F7-8823-4B2A-90A1-619D54ECA361}" dt="2025-11-17T19:34:28.740" v="1485" actId="1076"/>
          <ac:spMkLst>
            <pc:docMk/>
            <pc:sldMk cId="0" sldId="960"/>
            <ac:spMk id="23" creationId="{00000000-0000-0000-0000-000000000000}"/>
          </ac:spMkLst>
        </pc:spChg>
        <pc:spChg chg="mod">
          <ac:chgData name="Antonio Candia Torres" userId="c66fc691-4246-4d53-8ff0-36beadcd7abd" providerId="ADAL" clId="{702B06F7-8823-4B2A-90A1-619D54ECA361}" dt="2025-11-17T19:34:39.090" v="1487" actId="1076"/>
          <ac:spMkLst>
            <pc:docMk/>
            <pc:sldMk cId="0" sldId="960"/>
            <ac:spMk id="24" creationId="{00000000-0000-0000-0000-000000000000}"/>
          </ac:spMkLst>
        </pc:spChg>
        <pc:spChg chg="mod">
          <ac:chgData name="Antonio Candia Torres" userId="c66fc691-4246-4d53-8ff0-36beadcd7abd" providerId="ADAL" clId="{702B06F7-8823-4B2A-90A1-619D54ECA361}" dt="2025-11-17T19:31:42.818" v="1455" actId="1076"/>
          <ac:spMkLst>
            <pc:docMk/>
            <pc:sldMk cId="0" sldId="960"/>
            <ac:spMk id="25" creationId="{00000000-0000-0000-0000-000000000000}"/>
          </ac:spMkLst>
        </pc:spChg>
        <pc:spChg chg="mod">
          <ac:chgData name="Antonio Candia Torres" userId="c66fc691-4246-4d53-8ff0-36beadcd7abd" providerId="ADAL" clId="{702B06F7-8823-4B2A-90A1-619D54ECA361}" dt="2025-11-17T19:01:12.951" v="1340" actId="2711"/>
          <ac:spMkLst>
            <pc:docMk/>
            <pc:sldMk cId="0" sldId="960"/>
            <ac:spMk id="26" creationId="{00000000-0000-0000-0000-000000000000}"/>
          </ac:spMkLst>
        </pc:spChg>
        <pc:spChg chg="mod">
          <ac:chgData name="Antonio Candia Torres" userId="c66fc691-4246-4d53-8ff0-36beadcd7abd" providerId="ADAL" clId="{702B06F7-8823-4B2A-90A1-619D54ECA361}" dt="2025-11-17T19:33:32.834" v="1476" actId="255"/>
          <ac:spMkLst>
            <pc:docMk/>
            <pc:sldMk cId="0" sldId="960"/>
            <ac:spMk id="27" creationId="{00000000-0000-0000-0000-000000000000}"/>
          </ac:spMkLst>
        </pc:spChg>
        <pc:spChg chg="mod">
          <ac:chgData name="Antonio Candia Torres" userId="c66fc691-4246-4d53-8ff0-36beadcd7abd" providerId="ADAL" clId="{702B06F7-8823-4B2A-90A1-619D54ECA361}" dt="2025-11-17T19:33:59.122" v="1480" actId="1076"/>
          <ac:spMkLst>
            <pc:docMk/>
            <pc:sldMk cId="0" sldId="960"/>
            <ac:spMk id="28" creationId="{00000000-0000-0000-0000-000000000000}"/>
          </ac:spMkLst>
        </pc:spChg>
        <pc:spChg chg="mod">
          <ac:chgData name="Antonio Candia Torres" userId="c66fc691-4246-4d53-8ff0-36beadcd7abd" providerId="ADAL" clId="{702B06F7-8823-4B2A-90A1-619D54ECA361}" dt="2025-11-17T19:28:45.585" v="1433" actId="2711"/>
          <ac:spMkLst>
            <pc:docMk/>
            <pc:sldMk cId="0" sldId="960"/>
            <ac:spMk id="29" creationId="{00000000-0000-0000-0000-000000000000}"/>
          </ac:spMkLst>
        </pc:spChg>
        <pc:spChg chg="mod">
          <ac:chgData name="Antonio Candia Torres" userId="c66fc691-4246-4d53-8ff0-36beadcd7abd" providerId="ADAL" clId="{702B06F7-8823-4B2A-90A1-619D54ECA361}" dt="2025-11-17T19:34:04.485" v="1481" actId="1076"/>
          <ac:spMkLst>
            <pc:docMk/>
            <pc:sldMk cId="0" sldId="960"/>
            <ac:spMk id="30" creationId="{00000000-0000-0000-0000-000000000000}"/>
          </ac:spMkLst>
        </pc:spChg>
        <pc:spChg chg="mod">
          <ac:chgData name="Antonio Candia Torres" userId="c66fc691-4246-4d53-8ff0-36beadcd7abd" providerId="ADAL" clId="{702B06F7-8823-4B2A-90A1-619D54ECA361}" dt="2025-11-17T19:33:54.915" v="1478" actId="1076"/>
          <ac:spMkLst>
            <pc:docMk/>
            <pc:sldMk cId="0" sldId="960"/>
            <ac:spMk id="31" creationId="{00000000-0000-0000-0000-000000000000}"/>
          </ac:spMkLst>
        </pc:spChg>
        <pc:spChg chg="mod">
          <ac:chgData name="Antonio Candia Torres" userId="c66fc691-4246-4d53-8ff0-36beadcd7abd" providerId="ADAL" clId="{702B06F7-8823-4B2A-90A1-619D54ECA361}" dt="2025-11-17T19:29:09.550" v="1437" actId="1076"/>
          <ac:spMkLst>
            <pc:docMk/>
            <pc:sldMk cId="0" sldId="960"/>
            <ac:spMk id="33" creationId="{00000000-0000-0000-0000-000000000000}"/>
          </ac:spMkLst>
        </pc:spChg>
        <pc:spChg chg="mod">
          <ac:chgData name="Antonio Candia Torres" userId="c66fc691-4246-4d53-8ff0-36beadcd7abd" providerId="ADAL" clId="{702B06F7-8823-4B2A-90A1-619D54ECA361}" dt="2025-11-17T19:32:57.995" v="1469" actId="1076"/>
          <ac:spMkLst>
            <pc:docMk/>
            <pc:sldMk cId="0" sldId="960"/>
            <ac:spMk id="34" creationId="{00000000-0000-0000-0000-000000000000}"/>
          </ac:spMkLst>
        </pc:spChg>
        <pc:spChg chg="mod">
          <ac:chgData name="Antonio Candia Torres" userId="c66fc691-4246-4d53-8ff0-36beadcd7abd" providerId="ADAL" clId="{702B06F7-8823-4B2A-90A1-619D54ECA361}" dt="2025-11-17T19:33:28.281" v="1475" actId="255"/>
          <ac:spMkLst>
            <pc:docMk/>
            <pc:sldMk cId="0" sldId="960"/>
            <ac:spMk id="35" creationId="{00000000-0000-0000-0000-000000000000}"/>
          </ac:spMkLst>
        </pc:spChg>
        <pc:spChg chg="mod">
          <ac:chgData name="Antonio Candia Torres" userId="c66fc691-4246-4d53-8ff0-36beadcd7abd" providerId="ADAL" clId="{702B06F7-8823-4B2A-90A1-619D54ECA361}" dt="2025-11-17T19:35:23.262" v="1494" actId="1076"/>
          <ac:spMkLst>
            <pc:docMk/>
            <pc:sldMk cId="0" sldId="960"/>
            <ac:spMk id="36" creationId="{00000000-0000-0000-0000-000000000000}"/>
          </ac:spMkLst>
        </pc:spChg>
        <pc:spChg chg="mod">
          <ac:chgData name="Antonio Candia Torres" userId="c66fc691-4246-4d53-8ff0-36beadcd7abd" providerId="ADAL" clId="{702B06F7-8823-4B2A-90A1-619D54ECA361}" dt="2025-11-17T19:28:45.585" v="1433" actId="2711"/>
          <ac:spMkLst>
            <pc:docMk/>
            <pc:sldMk cId="0" sldId="960"/>
            <ac:spMk id="37" creationId="{00000000-0000-0000-0000-000000000000}"/>
          </ac:spMkLst>
        </pc:spChg>
        <pc:spChg chg="mod">
          <ac:chgData name="Antonio Candia Torres" userId="c66fc691-4246-4d53-8ff0-36beadcd7abd" providerId="ADAL" clId="{702B06F7-8823-4B2A-90A1-619D54ECA361}" dt="2025-11-17T19:35:18.069" v="1492" actId="1076"/>
          <ac:spMkLst>
            <pc:docMk/>
            <pc:sldMk cId="0" sldId="960"/>
            <ac:spMk id="38" creationId="{00000000-0000-0000-0000-000000000000}"/>
          </ac:spMkLst>
        </pc:spChg>
        <pc:spChg chg="mod">
          <ac:chgData name="Antonio Candia Torres" userId="c66fc691-4246-4d53-8ff0-36beadcd7abd" providerId="ADAL" clId="{702B06F7-8823-4B2A-90A1-619D54ECA361}" dt="2025-11-17T19:35:13.974" v="1491" actId="1076"/>
          <ac:spMkLst>
            <pc:docMk/>
            <pc:sldMk cId="0" sldId="960"/>
            <ac:spMk id="39" creationId="{00000000-0000-0000-0000-000000000000}"/>
          </ac:spMkLst>
        </pc:spChg>
        <pc:spChg chg="mod">
          <ac:chgData name="Antonio Candia Torres" userId="c66fc691-4246-4d53-8ff0-36beadcd7abd" providerId="ADAL" clId="{702B06F7-8823-4B2A-90A1-619D54ECA361}" dt="2025-11-17T19:35:44.581" v="1498" actId="1076"/>
          <ac:spMkLst>
            <pc:docMk/>
            <pc:sldMk cId="0" sldId="960"/>
            <ac:spMk id="40" creationId="{00000000-0000-0000-0000-000000000000}"/>
          </ac:spMkLst>
        </pc:spChg>
        <pc:spChg chg="mod">
          <ac:chgData name="Antonio Candia Torres" userId="c66fc691-4246-4d53-8ff0-36beadcd7abd" providerId="ADAL" clId="{702B06F7-8823-4B2A-90A1-619D54ECA361}" dt="2025-11-17T19:35:27.744" v="1495" actId="1076"/>
          <ac:spMkLst>
            <pc:docMk/>
            <pc:sldMk cId="0" sldId="960"/>
            <ac:spMk id="41" creationId="{00000000-0000-0000-0000-000000000000}"/>
          </ac:spMkLst>
        </pc:spChg>
        <pc:spChg chg="mod">
          <ac:chgData name="Antonio Candia Torres" userId="c66fc691-4246-4d53-8ff0-36beadcd7abd" providerId="ADAL" clId="{702B06F7-8823-4B2A-90A1-619D54ECA361}" dt="2025-11-17T19:35:38.635" v="1497" actId="1076"/>
          <ac:spMkLst>
            <pc:docMk/>
            <pc:sldMk cId="0" sldId="960"/>
            <ac:spMk id="42" creationId="{00000000-0000-0000-0000-000000000000}"/>
          </ac:spMkLst>
        </pc:spChg>
        <pc:spChg chg="mod">
          <ac:chgData name="Antonio Candia Torres" userId="c66fc691-4246-4d53-8ff0-36beadcd7abd" providerId="ADAL" clId="{702B06F7-8823-4B2A-90A1-619D54ECA361}" dt="2025-11-17T19:35:32.004" v="1496" actId="1076"/>
          <ac:spMkLst>
            <pc:docMk/>
            <pc:sldMk cId="0" sldId="960"/>
            <ac:spMk id="43" creationId="{00000000-0000-0000-0000-000000000000}"/>
          </ac:spMkLst>
        </pc:spChg>
        <pc:spChg chg="mod">
          <ac:chgData name="Antonio Candia Torres" userId="c66fc691-4246-4d53-8ff0-36beadcd7abd" providerId="ADAL" clId="{702B06F7-8823-4B2A-90A1-619D54ECA361}" dt="2025-11-17T19:03:53.553" v="1357" actId="255"/>
          <ac:spMkLst>
            <pc:docMk/>
            <pc:sldMk cId="0" sldId="960"/>
            <ac:spMk id="45" creationId="{00000000-0000-0000-0000-000000000000}"/>
          </ac:spMkLst>
        </pc:spChg>
        <pc:spChg chg="mod">
          <ac:chgData name="Antonio Candia Torres" userId="c66fc691-4246-4d53-8ff0-36beadcd7abd" providerId="ADAL" clId="{702B06F7-8823-4B2A-90A1-619D54ECA361}" dt="2025-11-17T19:31:23.895" v="1452" actId="14100"/>
          <ac:spMkLst>
            <pc:docMk/>
            <pc:sldMk cId="0" sldId="960"/>
            <ac:spMk id="46" creationId="{00000000-0000-0000-0000-000000000000}"/>
          </ac:spMkLst>
        </pc:spChg>
        <pc:spChg chg="mod">
          <ac:chgData name="Antonio Candia Torres" userId="c66fc691-4246-4d53-8ff0-36beadcd7abd" providerId="ADAL" clId="{702B06F7-8823-4B2A-90A1-619D54ECA361}" dt="2025-11-17T19:28:45.585" v="1433" actId="2711"/>
          <ac:spMkLst>
            <pc:docMk/>
            <pc:sldMk cId="0" sldId="960"/>
            <ac:spMk id="47" creationId="{00000000-0000-0000-0000-000000000000}"/>
          </ac:spMkLst>
        </pc:spChg>
        <pc:spChg chg="mod">
          <ac:chgData name="Antonio Candia Torres" userId="c66fc691-4246-4d53-8ff0-36beadcd7abd" providerId="ADAL" clId="{702B06F7-8823-4B2A-90A1-619D54ECA361}" dt="2025-11-17T19:35:54.288" v="1500" actId="1076"/>
          <ac:spMkLst>
            <pc:docMk/>
            <pc:sldMk cId="0" sldId="960"/>
            <ac:spMk id="48" creationId="{00000000-0000-0000-0000-000000000000}"/>
          </ac:spMkLst>
        </pc:spChg>
        <pc:spChg chg="mod">
          <ac:chgData name="Antonio Candia Torres" userId="c66fc691-4246-4d53-8ff0-36beadcd7abd" providerId="ADAL" clId="{702B06F7-8823-4B2A-90A1-619D54ECA361}" dt="2025-11-17T19:36:00.189" v="1501" actId="20577"/>
          <ac:spMkLst>
            <pc:docMk/>
            <pc:sldMk cId="0" sldId="960"/>
            <ac:spMk id="49" creationId="{00000000-0000-0000-0000-000000000000}"/>
          </ac:spMkLst>
        </pc:spChg>
        <pc:spChg chg="mod">
          <ac:chgData name="Antonio Candia Torres" userId="c66fc691-4246-4d53-8ff0-36beadcd7abd" providerId="ADAL" clId="{702B06F7-8823-4B2A-90A1-619D54ECA361}" dt="2025-11-17T19:27:28.140" v="1424" actId="255"/>
          <ac:spMkLst>
            <pc:docMk/>
            <pc:sldMk cId="0" sldId="960"/>
            <ac:spMk id="50" creationId="{00000000-0000-0000-0000-000000000000}"/>
          </ac:spMkLst>
        </pc:spChg>
        <pc:spChg chg="mod">
          <ac:chgData name="Antonio Candia Torres" userId="c66fc691-4246-4d53-8ff0-36beadcd7abd" providerId="ADAL" clId="{702B06F7-8823-4B2A-90A1-619D54ECA361}" dt="2025-11-17T19:29:09.550" v="1437" actId="1076"/>
          <ac:spMkLst>
            <pc:docMk/>
            <pc:sldMk cId="0" sldId="960"/>
            <ac:spMk id="51" creationId="{00000000-0000-0000-0000-000000000000}"/>
          </ac:spMkLst>
        </pc:spChg>
        <pc:spChg chg="add mod">
          <ac:chgData name="Antonio Candia Torres" userId="c66fc691-4246-4d53-8ff0-36beadcd7abd" providerId="ADAL" clId="{702B06F7-8823-4B2A-90A1-619D54ECA361}" dt="2025-11-17T19:33:19.143" v="1474" actId="255"/>
          <ac:spMkLst>
            <pc:docMk/>
            <pc:sldMk cId="0" sldId="960"/>
            <ac:spMk id="52" creationId="{D62A61FA-BE24-7F07-A71B-84BCDB646231}"/>
          </ac:spMkLst>
        </pc:spChg>
      </pc:sldChg>
      <pc:sldChg chg="addSp delSp modSp add mod ord">
        <pc:chgData name="Antonio Candia Torres" userId="c66fc691-4246-4d53-8ff0-36beadcd7abd" providerId="ADAL" clId="{702B06F7-8823-4B2A-90A1-619D54ECA361}" dt="2025-11-24T05:21:18.371" v="3442"/>
        <pc:sldMkLst>
          <pc:docMk/>
          <pc:sldMk cId="0" sldId="961"/>
        </pc:sldMkLst>
        <pc:spChg chg="mod">
          <ac:chgData name="Antonio Candia Torres" userId="c66fc691-4246-4d53-8ff0-36beadcd7abd" providerId="ADAL" clId="{702B06F7-8823-4B2A-90A1-619D54ECA361}" dt="2025-11-17T19:15:46.810" v="1365" actId="207"/>
          <ac:spMkLst>
            <pc:docMk/>
            <pc:sldMk cId="0" sldId="961"/>
            <ac:spMk id="3" creationId="{00000000-0000-0000-0000-000000000000}"/>
          </ac:spMkLst>
        </pc:spChg>
        <pc:spChg chg="mod">
          <ac:chgData name="Antonio Candia Torres" userId="c66fc691-4246-4d53-8ff0-36beadcd7abd" providerId="ADAL" clId="{702B06F7-8823-4B2A-90A1-619D54ECA361}" dt="2025-11-17T19:17:35.192" v="1391" actId="1076"/>
          <ac:spMkLst>
            <pc:docMk/>
            <pc:sldMk cId="0" sldId="961"/>
            <ac:spMk id="5" creationId="{00000000-0000-0000-0000-000000000000}"/>
          </ac:spMkLst>
        </pc:spChg>
        <pc:spChg chg="mod">
          <ac:chgData name="Antonio Candia Torres" userId="c66fc691-4246-4d53-8ff0-36beadcd7abd" providerId="ADAL" clId="{702B06F7-8823-4B2A-90A1-619D54ECA361}" dt="2025-11-17T19:17:01.140" v="1385" actId="1076"/>
          <ac:spMkLst>
            <pc:docMk/>
            <pc:sldMk cId="0" sldId="961"/>
            <ac:spMk id="6" creationId="{00000000-0000-0000-0000-000000000000}"/>
          </ac:spMkLst>
        </pc:spChg>
        <pc:spChg chg="mod">
          <ac:chgData name="Antonio Candia Torres" userId="c66fc691-4246-4d53-8ff0-36beadcd7abd" providerId="ADAL" clId="{702B06F7-8823-4B2A-90A1-619D54ECA361}" dt="2025-11-17T19:17:01.140" v="1385" actId="1076"/>
          <ac:spMkLst>
            <pc:docMk/>
            <pc:sldMk cId="0" sldId="961"/>
            <ac:spMk id="7" creationId="{00000000-0000-0000-0000-000000000000}"/>
          </ac:spMkLst>
        </pc:spChg>
        <pc:spChg chg="mod">
          <ac:chgData name="Antonio Candia Torres" userId="c66fc691-4246-4d53-8ff0-36beadcd7abd" providerId="ADAL" clId="{702B06F7-8823-4B2A-90A1-619D54ECA361}" dt="2025-11-17T19:17:01.140" v="1385" actId="1076"/>
          <ac:spMkLst>
            <pc:docMk/>
            <pc:sldMk cId="0" sldId="961"/>
            <ac:spMk id="8" creationId="{00000000-0000-0000-0000-000000000000}"/>
          </ac:spMkLst>
        </pc:spChg>
        <pc:spChg chg="mod">
          <ac:chgData name="Antonio Candia Torres" userId="c66fc691-4246-4d53-8ff0-36beadcd7abd" providerId="ADAL" clId="{702B06F7-8823-4B2A-90A1-619D54ECA361}" dt="2025-11-17T19:17:01.140" v="1385" actId="1076"/>
          <ac:spMkLst>
            <pc:docMk/>
            <pc:sldMk cId="0" sldId="961"/>
            <ac:spMk id="9" creationId="{00000000-0000-0000-0000-000000000000}"/>
          </ac:spMkLst>
        </pc:spChg>
        <pc:spChg chg="mod">
          <ac:chgData name="Antonio Candia Torres" userId="c66fc691-4246-4d53-8ff0-36beadcd7abd" providerId="ADAL" clId="{702B06F7-8823-4B2A-90A1-619D54ECA361}" dt="2025-11-17T19:17:01.140" v="1385" actId="1076"/>
          <ac:spMkLst>
            <pc:docMk/>
            <pc:sldMk cId="0" sldId="961"/>
            <ac:spMk id="11" creationId="{00000000-0000-0000-0000-000000000000}"/>
          </ac:spMkLst>
        </pc:spChg>
        <pc:spChg chg="mod">
          <ac:chgData name="Antonio Candia Torres" userId="c66fc691-4246-4d53-8ff0-36beadcd7abd" providerId="ADAL" clId="{702B06F7-8823-4B2A-90A1-619D54ECA361}" dt="2025-11-17T19:17:01.140" v="1385" actId="1076"/>
          <ac:spMkLst>
            <pc:docMk/>
            <pc:sldMk cId="0" sldId="961"/>
            <ac:spMk id="12" creationId="{00000000-0000-0000-0000-000000000000}"/>
          </ac:spMkLst>
        </pc:spChg>
        <pc:spChg chg="mod">
          <ac:chgData name="Antonio Candia Torres" userId="c66fc691-4246-4d53-8ff0-36beadcd7abd" providerId="ADAL" clId="{702B06F7-8823-4B2A-90A1-619D54ECA361}" dt="2025-11-17T19:17:01.140" v="1385" actId="1076"/>
          <ac:spMkLst>
            <pc:docMk/>
            <pc:sldMk cId="0" sldId="961"/>
            <ac:spMk id="13" creationId="{00000000-0000-0000-0000-000000000000}"/>
          </ac:spMkLst>
        </pc:spChg>
        <pc:spChg chg="mod">
          <ac:chgData name="Antonio Candia Torres" userId="c66fc691-4246-4d53-8ff0-36beadcd7abd" providerId="ADAL" clId="{702B06F7-8823-4B2A-90A1-619D54ECA361}" dt="2025-11-17T19:17:01.140" v="1385" actId="1076"/>
          <ac:spMkLst>
            <pc:docMk/>
            <pc:sldMk cId="0" sldId="961"/>
            <ac:spMk id="15" creationId="{00000000-0000-0000-0000-000000000000}"/>
          </ac:spMkLst>
        </pc:spChg>
        <pc:spChg chg="mod">
          <ac:chgData name="Antonio Candia Torres" userId="c66fc691-4246-4d53-8ff0-36beadcd7abd" providerId="ADAL" clId="{702B06F7-8823-4B2A-90A1-619D54ECA361}" dt="2025-11-17T19:17:01.140" v="1385" actId="1076"/>
          <ac:spMkLst>
            <pc:docMk/>
            <pc:sldMk cId="0" sldId="961"/>
            <ac:spMk id="16" creationId="{00000000-0000-0000-0000-000000000000}"/>
          </ac:spMkLst>
        </pc:spChg>
        <pc:spChg chg="mod">
          <ac:chgData name="Antonio Candia Torres" userId="c66fc691-4246-4d53-8ff0-36beadcd7abd" providerId="ADAL" clId="{702B06F7-8823-4B2A-90A1-619D54ECA361}" dt="2025-11-17T19:17:01.140" v="1385" actId="1076"/>
          <ac:spMkLst>
            <pc:docMk/>
            <pc:sldMk cId="0" sldId="961"/>
            <ac:spMk id="17" creationId="{00000000-0000-0000-0000-000000000000}"/>
          </ac:spMkLst>
        </pc:spChg>
        <pc:spChg chg="mod">
          <ac:chgData name="Antonio Candia Torres" userId="c66fc691-4246-4d53-8ff0-36beadcd7abd" providerId="ADAL" clId="{702B06F7-8823-4B2A-90A1-619D54ECA361}" dt="2025-11-17T19:17:17.783" v="1389" actId="1076"/>
          <ac:spMkLst>
            <pc:docMk/>
            <pc:sldMk cId="0" sldId="961"/>
            <ac:spMk id="19" creationId="{00000000-0000-0000-0000-000000000000}"/>
          </ac:spMkLst>
        </pc:spChg>
        <pc:spChg chg="mod">
          <ac:chgData name="Antonio Candia Torres" userId="c66fc691-4246-4d53-8ff0-36beadcd7abd" providerId="ADAL" clId="{702B06F7-8823-4B2A-90A1-619D54ECA361}" dt="2025-11-17T19:17:22.696" v="1390" actId="1076"/>
          <ac:spMkLst>
            <pc:docMk/>
            <pc:sldMk cId="0" sldId="961"/>
            <ac:spMk id="20" creationId="{00000000-0000-0000-0000-000000000000}"/>
          </ac:spMkLst>
        </pc:spChg>
        <pc:spChg chg="mod">
          <ac:chgData name="Antonio Candia Torres" userId="c66fc691-4246-4d53-8ff0-36beadcd7abd" providerId="ADAL" clId="{702B06F7-8823-4B2A-90A1-619D54ECA361}" dt="2025-11-17T19:16:33.861" v="1376" actId="1076"/>
          <ac:spMkLst>
            <pc:docMk/>
            <pc:sldMk cId="0" sldId="961"/>
            <ac:spMk id="21" creationId="{00000000-0000-0000-0000-000000000000}"/>
          </ac:spMkLst>
        </pc:spChg>
        <pc:spChg chg="mod">
          <ac:chgData name="Antonio Candia Torres" userId="c66fc691-4246-4d53-8ff0-36beadcd7abd" providerId="ADAL" clId="{702B06F7-8823-4B2A-90A1-619D54ECA361}" dt="2025-11-17T19:16:33.861" v="1376" actId="1076"/>
          <ac:spMkLst>
            <pc:docMk/>
            <pc:sldMk cId="0" sldId="961"/>
            <ac:spMk id="22" creationId="{00000000-0000-0000-0000-000000000000}"/>
          </ac:spMkLst>
        </pc:spChg>
        <pc:spChg chg="mod">
          <ac:chgData name="Antonio Candia Torres" userId="c66fc691-4246-4d53-8ff0-36beadcd7abd" providerId="ADAL" clId="{702B06F7-8823-4B2A-90A1-619D54ECA361}" dt="2025-11-17T19:16:33.861" v="1376" actId="1076"/>
          <ac:spMkLst>
            <pc:docMk/>
            <pc:sldMk cId="0" sldId="961"/>
            <ac:spMk id="24" creationId="{00000000-0000-0000-0000-000000000000}"/>
          </ac:spMkLst>
        </pc:spChg>
        <pc:spChg chg="mod">
          <ac:chgData name="Antonio Candia Torres" userId="c66fc691-4246-4d53-8ff0-36beadcd7abd" providerId="ADAL" clId="{702B06F7-8823-4B2A-90A1-619D54ECA361}" dt="2025-11-17T19:16:33.861" v="1376" actId="1076"/>
          <ac:spMkLst>
            <pc:docMk/>
            <pc:sldMk cId="0" sldId="961"/>
            <ac:spMk id="25" creationId="{00000000-0000-0000-0000-000000000000}"/>
          </ac:spMkLst>
        </pc:spChg>
        <pc:spChg chg="mod">
          <ac:chgData name="Antonio Candia Torres" userId="c66fc691-4246-4d53-8ff0-36beadcd7abd" providerId="ADAL" clId="{702B06F7-8823-4B2A-90A1-619D54ECA361}" dt="2025-11-17T19:16:33.861" v="1376" actId="1076"/>
          <ac:spMkLst>
            <pc:docMk/>
            <pc:sldMk cId="0" sldId="961"/>
            <ac:spMk id="27" creationId="{00000000-0000-0000-0000-000000000000}"/>
          </ac:spMkLst>
        </pc:spChg>
        <pc:spChg chg="mod">
          <ac:chgData name="Antonio Candia Torres" userId="c66fc691-4246-4d53-8ff0-36beadcd7abd" providerId="ADAL" clId="{702B06F7-8823-4B2A-90A1-619D54ECA361}" dt="2025-11-17T19:16:33.861" v="1376" actId="1076"/>
          <ac:spMkLst>
            <pc:docMk/>
            <pc:sldMk cId="0" sldId="961"/>
            <ac:spMk id="28" creationId="{00000000-0000-0000-0000-000000000000}"/>
          </ac:spMkLst>
        </pc:spChg>
        <pc:spChg chg="mod">
          <ac:chgData name="Antonio Candia Torres" userId="c66fc691-4246-4d53-8ff0-36beadcd7abd" providerId="ADAL" clId="{702B06F7-8823-4B2A-90A1-619D54ECA361}" dt="2025-11-17T19:16:33.861" v="1376" actId="1076"/>
          <ac:spMkLst>
            <pc:docMk/>
            <pc:sldMk cId="0" sldId="961"/>
            <ac:spMk id="30" creationId="{00000000-0000-0000-0000-000000000000}"/>
          </ac:spMkLst>
        </pc:spChg>
        <pc:spChg chg="mod">
          <ac:chgData name="Antonio Candia Torres" userId="c66fc691-4246-4d53-8ff0-36beadcd7abd" providerId="ADAL" clId="{702B06F7-8823-4B2A-90A1-619D54ECA361}" dt="2025-11-17T19:16:33.861" v="1376" actId="1076"/>
          <ac:spMkLst>
            <pc:docMk/>
            <pc:sldMk cId="0" sldId="961"/>
            <ac:spMk id="31" creationId="{00000000-0000-0000-0000-000000000000}"/>
          </ac:spMkLst>
        </pc:spChg>
        <pc:spChg chg="mod">
          <ac:chgData name="Antonio Candia Torres" userId="c66fc691-4246-4d53-8ff0-36beadcd7abd" providerId="ADAL" clId="{702B06F7-8823-4B2A-90A1-619D54ECA361}" dt="2025-11-17T19:16:33.861" v="1376" actId="1076"/>
          <ac:spMkLst>
            <pc:docMk/>
            <pc:sldMk cId="0" sldId="961"/>
            <ac:spMk id="33" creationId="{00000000-0000-0000-0000-000000000000}"/>
          </ac:spMkLst>
        </pc:spChg>
        <pc:cxnChg chg="add mod">
          <ac:chgData name="Antonio Candia Torres" userId="c66fc691-4246-4d53-8ff0-36beadcd7abd" providerId="ADAL" clId="{702B06F7-8823-4B2A-90A1-619D54ECA361}" dt="2025-11-17T19:18:04.781" v="1397" actId="14100"/>
          <ac:cxnSpMkLst>
            <pc:docMk/>
            <pc:sldMk cId="0" sldId="961"/>
            <ac:cxnSpMk id="35" creationId="{4F2F7145-25FB-62A0-0BF8-0655861FDB23}"/>
          </ac:cxnSpMkLst>
        </pc:cxnChg>
        <pc:cxnChg chg="add mod">
          <ac:chgData name="Antonio Candia Torres" userId="c66fc691-4246-4d53-8ff0-36beadcd7abd" providerId="ADAL" clId="{702B06F7-8823-4B2A-90A1-619D54ECA361}" dt="2025-11-17T19:18:01.518" v="1396" actId="14100"/>
          <ac:cxnSpMkLst>
            <pc:docMk/>
            <pc:sldMk cId="0" sldId="961"/>
            <ac:cxnSpMk id="37" creationId="{55D84E31-3D88-C99B-10AD-18EDBB48A2A2}"/>
          </ac:cxnSpMkLst>
        </pc:cxnChg>
        <pc:cxnChg chg="add">
          <ac:chgData name="Antonio Candia Torres" userId="c66fc691-4246-4d53-8ff0-36beadcd7abd" providerId="ADAL" clId="{702B06F7-8823-4B2A-90A1-619D54ECA361}" dt="2025-11-17T19:17:56.336" v="1394" actId="11529"/>
          <ac:cxnSpMkLst>
            <pc:docMk/>
            <pc:sldMk cId="0" sldId="961"/>
            <ac:cxnSpMk id="39" creationId="{854F4893-68D9-EFB1-6003-BA63C04282AE}"/>
          </ac:cxnSpMkLst>
        </pc:cxnChg>
        <pc:cxnChg chg="add">
          <ac:chgData name="Antonio Candia Torres" userId="c66fc691-4246-4d53-8ff0-36beadcd7abd" providerId="ADAL" clId="{702B06F7-8823-4B2A-90A1-619D54ECA361}" dt="2025-11-17T19:18:50.737" v="1398" actId="11529"/>
          <ac:cxnSpMkLst>
            <pc:docMk/>
            <pc:sldMk cId="0" sldId="961"/>
            <ac:cxnSpMk id="44" creationId="{91764526-CB32-291B-19E6-5A4D5C4148AB}"/>
          </ac:cxnSpMkLst>
        </pc:cxnChg>
        <pc:cxnChg chg="add mod">
          <ac:chgData name="Antonio Candia Torres" userId="c66fc691-4246-4d53-8ff0-36beadcd7abd" providerId="ADAL" clId="{702B06F7-8823-4B2A-90A1-619D54ECA361}" dt="2025-11-17T19:19:31.980" v="1404" actId="14100"/>
          <ac:cxnSpMkLst>
            <pc:docMk/>
            <pc:sldMk cId="0" sldId="961"/>
            <ac:cxnSpMk id="46" creationId="{4807119D-FE41-DE89-10F8-A2EB78D7E863}"/>
          </ac:cxnSpMkLst>
        </pc:cxnChg>
        <pc:cxnChg chg="add mod">
          <ac:chgData name="Antonio Candia Torres" userId="c66fc691-4246-4d53-8ff0-36beadcd7abd" providerId="ADAL" clId="{702B06F7-8823-4B2A-90A1-619D54ECA361}" dt="2025-11-17T19:19:35.838" v="1405" actId="14100"/>
          <ac:cxnSpMkLst>
            <pc:docMk/>
            <pc:sldMk cId="0" sldId="961"/>
            <ac:cxnSpMk id="48" creationId="{3763054E-4A17-038C-326D-95A1F1392304}"/>
          </ac:cxnSpMkLst>
        </pc:cxnChg>
        <pc:cxnChg chg="add mod">
          <ac:chgData name="Antonio Candia Torres" userId="c66fc691-4246-4d53-8ff0-36beadcd7abd" providerId="ADAL" clId="{702B06F7-8823-4B2A-90A1-619D54ECA361}" dt="2025-11-17T19:19:37.957" v="1406" actId="14100"/>
          <ac:cxnSpMkLst>
            <pc:docMk/>
            <pc:sldMk cId="0" sldId="961"/>
            <ac:cxnSpMk id="50" creationId="{6089F269-46A8-0761-8F8F-397DBA359FE0}"/>
          </ac:cxnSpMkLst>
        </pc:cxnChg>
      </pc:sldChg>
      <pc:sldChg chg="delSp modSp add mod">
        <pc:chgData name="Antonio Candia Torres" userId="c66fc691-4246-4d53-8ff0-36beadcd7abd" providerId="ADAL" clId="{702B06F7-8823-4B2A-90A1-619D54ECA361}" dt="2025-11-17T19:52:24.847" v="1513" actId="478"/>
        <pc:sldMkLst>
          <pc:docMk/>
          <pc:sldMk cId="0" sldId="962"/>
        </pc:sldMkLst>
        <pc:spChg chg="mod">
          <ac:chgData name="Antonio Candia Torres" userId="c66fc691-4246-4d53-8ff0-36beadcd7abd" providerId="ADAL" clId="{702B06F7-8823-4B2A-90A1-619D54ECA361}" dt="2025-11-17T19:41:22.806" v="1508" actId="207"/>
          <ac:spMkLst>
            <pc:docMk/>
            <pc:sldMk cId="0" sldId="962"/>
            <ac:spMk id="3" creationId="{00000000-0000-0000-0000-000000000000}"/>
          </ac:spMkLst>
        </pc:spChg>
      </pc:sldChg>
      <pc:sldChg chg="modSp add mod ord">
        <pc:chgData name="Antonio Candia Torres" userId="c66fc691-4246-4d53-8ff0-36beadcd7abd" providerId="ADAL" clId="{702B06F7-8823-4B2A-90A1-619D54ECA361}" dt="2025-11-18T16:15:16.127" v="3106"/>
        <pc:sldMkLst>
          <pc:docMk/>
          <pc:sldMk cId="0" sldId="963"/>
        </pc:sldMkLst>
        <pc:spChg chg="mod">
          <ac:chgData name="Antonio Candia Torres" userId="c66fc691-4246-4d53-8ff0-36beadcd7abd" providerId="ADAL" clId="{702B06F7-8823-4B2A-90A1-619D54ECA361}" dt="2025-11-17T19:58:44.004" v="1600" actId="207"/>
          <ac:spMkLst>
            <pc:docMk/>
            <pc:sldMk cId="0" sldId="963"/>
            <ac:spMk id="3" creationId="{00000000-0000-0000-0000-000000000000}"/>
          </ac:spMkLst>
        </pc:spChg>
        <pc:spChg chg="mod">
          <ac:chgData name="Antonio Candia Torres" userId="c66fc691-4246-4d53-8ff0-36beadcd7abd" providerId="ADAL" clId="{702B06F7-8823-4B2A-90A1-619D54ECA361}" dt="2025-11-17T19:57:18.094" v="1581" actId="1076"/>
          <ac:spMkLst>
            <pc:docMk/>
            <pc:sldMk cId="0" sldId="963"/>
            <ac:spMk id="15" creationId="{00000000-0000-0000-0000-000000000000}"/>
          </ac:spMkLst>
        </pc:spChg>
        <pc:spChg chg="mod">
          <ac:chgData name="Antonio Candia Torres" userId="c66fc691-4246-4d53-8ff0-36beadcd7abd" providerId="ADAL" clId="{702B06F7-8823-4B2A-90A1-619D54ECA361}" dt="2025-11-17T19:57:31.700" v="1584" actId="1076"/>
          <ac:spMkLst>
            <pc:docMk/>
            <pc:sldMk cId="0" sldId="963"/>
            <ac:spMk id="17" creationId="{00000000-0000-0000-0000-000000000000}"/>
          </ac:spMkLst>
        </pc:spChg>
        <pc:spChg chg="mod">
          <ac:chgData name="Antonio Candia Torres" userId="c66fc691-4246-4d53-8ff0-36beadcd7abd" providerId="ADAL" clId="{702B06F7-8823-4B2A-90A1-619D54ECA361}" dt="2025-11-17T19:57:23.691" v="1582" actId="1076"/>
          <ac:spMkLst>
            <pc:docMk/>
            <pc:sldMk cId="0" sldId="963"/>
            <ac:spMk id="18" creationId="{00000000-0000-0000-0000-000000000000}"/>
          </ac:spMkLst>
        </pc:spChg>
        <pc:spChg chg="mod">
          <ac:chgData name="Antonio Candia Torres" userId="c66fc691-4246-4d53-8ff0-36beadcd7abd" providerId="ADAL" clId="{702B06F7-8823-4B2A-90A1-619D54ECA361}" dt="2025-11-17T19:57:39.636" v="1586" actId="1076"/>
          <ac:spMkLst>
            <pc:docMk/>
            <pc:sldMk cId="0" sldId="963"/>
            <ac:spMk id="19" creationId="{00000000-0000-0000-0000-000000000000}"/>
          </ac:spMkLst>
        </pc:spChg>
        <pc:spChg chg="mod">
          <ac:chgData name="Antonio Candia Torres" userId="c66fc691-4246-4d53-8ff0-36beadcd7abd" providerId="ADAL" clId="{702B06F7-8823-4B2A-90A1-619D54ECA361}" dt="2025-11-17T19:57:46.783" v="1588" actId="1076"/>
          <ac:spMkLst>
            <pc:docMk/>
            <pc:sldMk cId="0" sldId="963"/>
            <ac:spMk id="21" creationId="{00000000-0000-0000-0000-000000000000}"/>
          </ac:spMkLst>
        </pc:spChg>
        <pc:spChg chg="mod">
          <ac:chgData name="Antonio Candia Torres" userId="c66fc691-4246-4d53-8ff0-36beadcd7abd" providerId="ADAL" clId="{702B06F7-8823-4B2A-90A1-619D54ECA361}" dt="2025-11-17T19:57:51.494" v="1589" actId="1076"/>
          <ac:spMkLst>
            <pc:docMk/>
            <pc:sldMk cId="0" sldId="963"/>
            <ac:spMk id="22" creationId="{00000000-0000-0000-0000-000000000000}"/>
          </ac:spMkLst>
        </pc:spChg>
        <pc:spChg chg="mod">
          <ac:chgData name="Antonio Candia Torres" userId="c66fc691-4246-4d53-8ff0-36beadcd7abd" providerId="ADAL" clId="{702B06F7-8823-4B2A-90A1-619D54ECA361}" dt="2025-11-17T19:57:55.056" v="1590" actId="1076"/>
          <ac:spMkLst>
            <pc:docMk/>
            <pc:sldMk cId="0" sldId="963"/>
            <ac:spMk id="23" creationId="{00000000-0000-0000-0000-000000000000}"/>
          </ac:spMkLst>
        </pc:spChg>
        <pc:spChg chg="mod">
          <ac:chgData name="Antonio Candia Torres" userId="c66fc691-4246-4d53-8ff0-36beadcd7abd" providerId="ADAL" clId="{702B06F7-8823-4B2A-90A1-619D54ECA361}" dt="2025-11-17T19:58:17.167" v="1594" actId="1076"/>
          <ac:spMkLst>
            <pc:docMk/>
            <pc:sldMk cId="0" sldId="963"/>
            <ac:spMk id="25" creationId="{00000000-0000-0000-0000-000000000000}"/>
          </ac:spMkLst>
        </pc:spChg>
        <pc:spChg chg="mod">
          <ac:chgData name="Antonio Candia Torres" userId="c66fc691-4246-4d53-8ff0-36beadcd7abd" providerId="ADAL" clId="{702B06F7-8823-4B2A-90A1-619D54ECA361}" dt="2025-11-17T19:58:11.258" v="1593" actId="1076"/>
          <ac:spMkLst>
            <pc:docMk/>
            <pc:sldMk cId="0" sldId="963"/>
            <ac:spMk id="26" creationId="{00000000-0000-0000-0000-000000000000}"/>
          </ac:spMkLst>
        </pc:spChg>
        <pc:spChg chg="mod">
          <ac:chgData name="Antonio Candia Torres" userId="c66fc691-4246-4d53-8ff0-36beadcd7abd" providerId="ADAL" clId="{702B06F7-8823-4B2A-90A1-619D54ECA361}" dt="2025-11-17T19:58:21.436" v="1595" actId="1076"/>
          <ac:spMkLst>
            <pc:docMk/>
            <pc:sldMk cId="0" sldId="963"/>
            <ac:spMk id="27" creationId="{00000000-0000-0000-0000-000000000000}"/>
          </ac:spMkLst>
        </pc:spChg>
        <pc:spChg chg="mod">
          <ac:chgData name="Antonio Candia Torres" userId="c66fc691-4246-4d53-8ff0-36beadcd7abd" providerId="ADAL" clId="{702B06F7-8823-4B2A-90A1-619D54ECA361}" dt="2025-11-17T19:58:31.455" v="1597" actId="1076"/>
          <ac:spMkLst>
            <pc:docMk/>
            <pc:sldMk cId="0" sldId="963"/>
            <ac:spMk id="29" creationId="{00000000-0000-0000-0000-000000000000}"/>
          </ac:spMkLst>
        </pc:spChg>
        <pc:spChg chg="mod">
          <ac:chgData name="Antonio Candia Torres" userId="c66fc691-4246-4d53-8ff0-36beadcd7abd" providerId="ADAL" clId="{702B06F7-8823-4B2A-90A1-619D54ECA361}" dt="2025-11-17T19:58:35.903" v="1598" actId="1076"/>
          <ac:spMkLst>
            <pc:docMk/>
            <pc:sldMk cId="0" sldId="963"/>
            <ac:spMk id="30" creationId="{00000000-0000-0000-0000-000000000000}"/>
          </ac:spMkLst>
        </pc:spChg>
        <pc:picChg chg="mod">
          <ac:chgData name="Antonio Candia Torres" userId="c66fc691-4246-4d53-8ff0-36beadcd7abd" providerId="ADAL" clId="{702B06F7-8823-4B2A-90A1-619D54ECA361}" dt="2025-11-17T19:57:27.111" v="1583" actId="1076"/>
          <ac:picMkLst>
            <pc:docMk/>
            <pc:sldMk cId="0" sldId="963"/>
            <ac:picMk id="16" creationId="{00000000-0000-0000-0000-000000000000}"/>
          </ac:picMkLst>
        </pc:picChg>
        <pc:picChg chg="mod">
          <ac:chgData name="Antonio Candia Torres" userId="c66fc691-4246-4d53-8ff0-36beadcd7abd" providerId="ADAL" clId="{702B06F7-8823-4B2A-90A1-619D54ECA361}" dt="2025-11-17T19:57:42.915" v="1587" actId="1076"/>
          <ac:picMkLst>
            <pc:docMk/>
            <pc:sldMk cId="0" sldId="963"/>
            <ac:picMk id="20" creationId="{00000000-0000-0000-0000-000000000000}"/>
          </ac:picMkLst>
        </pc:picChg>
        <pc:picChg chg="mod">
          <ac:chgData name="Antonio Candia Torres" userId="c66fc691-4246-4d53-8ff0-36beadcd7abd" providerId="ADAL" clId="{702B06F7-8823-4B2A-90A1-619D54ECA361}" dt="2025-11-17T19:58:05.145" v="1592" actId="1076"/>
          <ac:picMkLst>
            <pc:docMk/>
            <pc:sldMk cId="0" sldId="963"/>
            <ac:picMk id="24" creationId="{00000000-0000-0000-0000-000000000000}"/>
          </ac:picMkLst>
        </pc:picChg>
        <pc:picChg chg="mod">
          <ac:chgData name="Antonio Candia Torres" userId="c66fc691-4246-4d53-8ff0-36beadcd7abd" providerId="ADAL" clId="{702B06F7-8823-4B2A-90A1-619D54ECA361}" dt="2025-11-17T19:58:27.406" v="1596" actId="1076"/>
          <ac:picMkLst>
            <pc:docMk/>
            <pc:sldMk cId="0" sldId="963"/>
            <ac:picMk id="28" creationId="{00000000-0000-0000-0000-000000000000}"/>
          </ac:picMkLst>
        </pc:picChg>
      </pc:sldChg>
      <pc:sldChg chg="modSp add mod ord">
        <pc:chgData name="Antonio Candia Torres" userId="c66fc691-4246-4d53-8ff0-36beadcd7abd" providerId="ADAL" clId="{702B06F7-8823-4B2A-90A1-619D54ECA361}" dt="2025-11-18T16:15:11.859" v="3104"/>
        <pc:sldMkLst>
          <pc:docMk/>
          <pc:sldMk cId="0" sldId="965"/>
        </pc:sldMkLst>
        <pc:picChg chg="mod">
          <ac:chgData name="Antonio Candia Torres" userId="c66fc691-4246-4d53-8ff0-36beadcd7abd" providerId="ADAL" clId="{702B06F7-8823-4B2A-90A1-619D54ECA361}" dt="2025-11-17T20:18:36.423" v="1619" actId="1076"/>
          <ac:picMkLst>
            <pc:docMk/>
            <pc:sldMk cId="0" sldId="965"/>
            <ac:picMk id="4" creationId="{00000000-0000-0000-0000-000000000000}"/>
          </ac:picMkLst>
        </pc:picChg>
      </pc:sldChg>
      <pc:sldChg chg="modSp add mod ord">
        <pc:chgData name="Antonio Candia Torres" userId="c66fc691-4246-4d53-8ff0-36beadcd7abd" providerId="ADAL" clId="{702B06F7-8823-4B2A-90A1-619D54ECA361}" dt="2025-11-26T05:20:31.307" v="3619"/>
        <pc:sldMkLst>
          <pc:docMk/>
          <pc:sldMk cId="0" sldId="966"/>
        </pc:sldMkLst>
        <pc:spChg chg="mod">
          <ac:chgData name="Antonio Candia Torres" userId="c66fc691-4246-4d53-8ff0-36beadcd7abd" providerId="ADAL" clId="{702B06F7-8823-4B2A-90A1-619D54ECA361}" dt="2025-11-17T20:32:03.489" v="1623" actId="207"/>
          <ac:spMkLst>
            <pc:docMk/>
            <pc:sldMk cId="0" sldId="966"/>
            <ac:spMk id="5" creationId="{00000000-0000-0000-0000-000000000000}"/>
          </ac:spMkLst>
        </pc:spChg>
        <pc:spChg chg="mod">
          <ac:chgData name="Antonio Candia Torres" userId="c66fc691-4246-4d53-8ff0-36beadcd7abd" providerId="ADAL" clId="{702B06F7-8823-4B2A-90A1-619D54ECA361}" dt="2025-11-17T20:32:29.517" v="1626" actId="790"/>
          <ac:spMkLst>
            <pc:docMk/>
            <pc:sldMk cId="0" sldId="966"/>
            <ac:spMk id="43" creationId="{00000000-0000-0000-0000-000000000000}"/>
          </ac:spMkLst>
        </pc:spChg>
      </pc:sldChg>
      <pc:sldChg chg="addSp delSp modSp new mod modClrScheme chgLayout">
        <pc:chgData name="Antonio Candia Torres" userId="c66fc691-4246-4d53-8ff0-36beadcd7abd" providerId="ADAL" clId="{702B06F7-8823-4B2A-90A1-619D54ECA361}" dt="2025-11-17T22:48:35.175" v="1720" actId="20577"/>
        <pc:sldMkLst>
          <pc:docMk/>
          <pc:sldMk cId="218759670" sldId="967"/>
        </pc:sldMkLst>
        <pc:spChg chg="add mod">
          <ac:chgData name="Antonio Candia Torres" userId="c66fc691-4246-4d53-8ff0-36beadcd7abd" providerId="ADAL" clId="{702B06F7-8823-4B2A-90A1-619D54ECA361}" dt="2025-11-17T20:50:21.762" v="1684" actId="108"/>
          <ac:spMkLst>
            <pc:docMk/>
            <pc:sldMk cId="218759670" sldId="967"/>
            <ac:spMk id="9" creationId="{9B1EA394-6BF1-A752-A265-60DB1CB73F9D}"/>
          </ac:spMkLst>
        </pc:spChg>
        <pc:spChg chg="add mod">
          <ac:chgData name="Antonio Candia Torres" userId="c66fc691-4246-4d53-8ff0-36beadcd7abd" providerId="ADAL" clId="{702B06F7-8823-4B2A-90A1-619D54ECA361}" dt="2025-11-17T22:48:35.175" v="1720" actId="20577"/>
          <ac:spMkLst>
            <pc:docMk/>
            <pc:sldMk cId="218759670" sldId="967"/>
            <ac:spMk id="11" creationId="{25110720-FC9F-E1F9-DB8D-A553411ED176}"/>
          </ac:spMkLst>
        </pc:spChg>
        <pc:picChg chg="add mod">
          <ac:chgData name="Antonio Candia Torres" userId="c66fc691-4246-4d53-8ff0-36beadcd7abd" providerId="ADAL" clId="{702B06F7-8823-4B2A-90A1-619D54ECA361}" dt="2025-11-17T20:49:56.639" v="1678" actId="14100"/>
          <ac:picMkLst>
            <pc:docMk/>
            <pc:sldMk cId="218759670" sldId="967"/>
            <ac:picMk id="7" creationId="{CF44BE44-8351-DE98-194A-EFEFDC31FC22}"/>
          </ac:picMkLst>
        </pc:picChg>
      </pc:sldChg>
      <pc:sldChg chg="addSp delSp modSp add mod ord">
        <pc:chgData name="Antonio Candia Torres" userId="c66fc691-4246-4d53-8ff0-36beadcd7abd" providerId="ADAL" clId="{702B06F7-8823-4B2A-90A1-619D54ECA361}" dt="2025-11-24T06:05:45.707" v="3561" actId="14100"/>
        <pc:sldMkLst>
          <pc:docMk/>
          <pc:sldMk cId="0" sldId="968"/>
        </pc:sldMkLst>
        <pc:spChg chg="mod">
          <ac:chgData name="Antonio Candia Torres" userId="c66fc691-4246-4d53-8ff0-36beadcd7abd" providerId="ADAL" clId="{702B06F7-8823-4B2A-90A1-619D54ECA361}" dt="2025-11-24T05:59:34.412" v="3541" actId="1076"/>
          <ac:spMkLst>
            <pc:docMk/>
            <pc:sldMk cId="0" sldId="968"/>
            <ac:spMk id="3" creationId="{00000000-0000-0000-0000-000000000000}"/>
          </ac:spMkLst>
        </pc:spChg>
        <pc:spChg chg="mod">
          <ac:chgData name="Antonio Candia Torres" userId="c66fc691-4246-4d53-8ff0-36beadcd7abd" providerId="ADAL" clId="{702B06F7-8823-4B2A-90A1-619D54ECA361}" dt="2025-11-24T05:58:34.437" v="3539" actId="1076"/>
          <ac:spMkLst>
            <pc:docMk/>
            <pc:sldMk cId="0" sldId="968"/>
            <ac:spMk id="4" creationId="{00000000-0000-0000-0000-000000000000}"/>
          </ac:spMkLst>
        </pc:spChg>
        <pc:spChg chg="mod">
          <ac:chgData name="Antonio Candia Torres" userId="c66fc691-4246-4d53-8ff0-36beadcd7abd" providerId="ADAL" clId="{702B06F7-8823-4B2A-90A1-619D54ECA361}" dt="2025-11-17T22:46:41.115" v="1715" actId="6549"/>
          <ac:spMkLst>
            <pc:docMk/>
            <pc:sldMk cId="0" sldId="968"/>
            <ac:spMk id="6" creationId="{00000000-0000-0000-0000-000000000000}"/>
          </ac:spMkLst>
        </pc:spChg>
        <pc:spChg chg="add mod">
          <ac:chgData name="Antonio Candia Torres" userId="c66fc691-4246-4d53-8ff0-36beadcd7abd" providerId="ADAL" clId="{702B06F7-8823-4B2A-90A1-619D54ECA361}" dt="2025-11-24T06:05:45.707" v="3561" actId="14100"/>
          <ac:spMkLst>
            <pc:docMk/>
            <pc:sldMk cId="0" sldId="968"/>
            <ac:spMk id="7" creationId="{95715262-9BE6-C62E-2CE9-77F62072E1E3}"/>
          </ac:spMkLst>
        </pc:spChg>
      </pc:sldChg>
      <pc:sldChg chg="addSp modSp add mod ord chgLayout">
        <pc:chgData name="Antonio Candia Torres" userId="c66fc691-4246-4d53-8ff0-36beadcd7abd" providerId="ADAL" clId="{702B06F7-8823-4B2A-90A1-619D54ECA361}" dt="2025-11-26T05:20:44.876" v="3621"/>
        <pc:sldMkLst>
          <pc:docMk/>
          <pc:sldMk cId="0" sldId="969"/>
        </pc:sldMkLst>
        <pc:spChg chg="mod">
          <ac:chgData name="Antonio Candia Torres" userId="c66fc691-4246-4d53-8ff0-36beadcd7abd" providerId="ADAL" clId="{702B06F7-8823-4B2A-90A1-619D54ECA361}" dt="2025-11-17T23:48:13.572" v="2019"/>
          <ac:spMkLst>
            <pc:docMk/>
            <pc:sldMk cId="0" sldId="969"/>
            <ac:spMk id="3" creationId="{00000000-0000-0000-0000-000000000000}"/>
          </ac:spMkLst>
        </pc:spChg>
        <pc:spChg chg="mod">
          <ac:chgData name="Antonio Candia Torres" userId="c66fc691-4246-4d53-8ff0-36beadcd7abd" providerId="ADAL" clId="{702B06F7-8823-4B2A-90A1-619D54ECA361}" dt="2025-11-17T23:48:40.384" v="2024" actId="1076"/>
          <ac:spMkLst>
            <pc:docMk/>
            <pc:sldMk cId="0" sldId="969"/>
            <ac:spMk id="4" creationId="{00000000-0000-0000-0000-000000000000}"/>
          </ac:spMkLst>
        </pc:spChg>
        <pc:spChg chg="add mod">
          <ac:chgData name="Antonio Candia Torres" userId="c66fc691-4246-4d53-8ff0-36beadcd7abd" providerId="ADAL" clId="{702B06F7-8823-4B2A-90A1-619D54ECA361}" dt="2025-11-17T22:46:47.255" v="1716" actId="6549"/>
          <ac:spMkLst>
            <pc:docMk/>
            <pc:sldMk cId="0" sldId="969"/>
            <ac:spMk id="12" creationId="{BAACC0E5-1A8B-051F-9A52-E40629FBC381}"/>
          </ac:spMkLst>
        </pc:spChg>
      </pc:sldChg>
      <pc:sldChg chg="addSp delSp modSp new mod ord modClrScheme chgLayout">
        <pc:chgData name="Antonio Candia Torres" userId="c66fc691-4246-4d53-8ff0-36beadcd7abd" providerId="ADAL" clId="{702B06F7-8823-4B2A-90A1-619D54ECA361}" dt="2025-11-17T23:45:56.601" v="1909"/>
        <pc:sldMkLst>
          <pc:docMk/>
          <pc:sldMk cId="1044509814" sldId="970"/>
        </pc:sldMkLst>
        <pc:spChg chg="add mod">
          <ac:chgData name="Antonio Candia Torres" userId="c66fc691-4246-4d53-8ff0-36beadcd7abd" providerId="ADAL" clId="{702B06F7-8823-4B2A-90A1-619D54ECA361}" dt="2025-11-17T23:38:47.479" v="1882" actId="1076"/>
          <ac:spMkLst>
            <pc:docMk/>
            <pc:sldMk cId="1044509814" sldId="970"/>
            <ac:spMk id="10" creationId="{5CABB6C5-DB82-B647-C478-46929ABB7D00}"/>
          </ac:spMkLst>
        </pc:spChg>
        <pc:spChg chg="add mod">
          <ac:chgData name="Antonio Candia Torres" userId="c66fc691-4246-4d53-8ff0-36beadcd7abd" providerId="ADAL" clId="{702B06F7-8823-4B2A-90A1-619D54ECA361}" dt="2025-11-17T23:34:38.871" v="1871" actId="1076"/>
          <ac:spMkLst>
            <pc:docMk/>
            <pc:sldMk cId="1044509814" sldId="970"/>
            <ac:spMk id="12" creationId="{180424D0-DAE3-AF48-78A0-4E49D44E725E}"/>
          </ac:spMkLst>
        </pc:spChg>
        <pc:picChg chg="add mod">
          <ac:chgData name="Antonio Candia Torres" userId="c66fc691-4246-4d53-8ff0-36beadcd7abd" providerId="ADAL" clId="{702B06F7-8823-4B2A-90A1-619D54ECA361}" dt="2025-11-17T23:32:37.053" v="1867" actId="1076"/>
          <ac:picMkLst>
            <pc:docMk/>
            <pc:sldMk cId="1044509814" sldId="970"/>
            <ac:picMk id="5" creationId="{CE5B7483-01F2-47B3-3E68-5593D93EE93E}"/>
          </ac:picMkLst>
        </pc:picChg>
        <pc:picChg chg="add mod">
          <ac:chgData name="Antonio Candia Torres" userId="c66fc691-4246-4d53-8ff0-36beadcd7abd" providerId="ADAL" clId="{702B06F7-8823-4B2A-90A1-619D54ECA361}" dt="2025-11-17T23:31:07.634" v="1813" actId="14100"/>
          <ac:picMkLst>
            <pc:docMk/>
            <pc:sldMk cId="1044509814" sldId="970"/>
            <ac:picMk id="7" creationId="{68DC37BA-CC9B-0CE6-2571-665A39B99088}"/>
          </ac:picMkLst>
        </pc:picChg>
        <pc:picChg chg="add mod ord modCrop">
          <ac:chgData name="Antonio Candia Torres" userId="c66fc691-4246-4d53-8ff0-36beadcd7abd" providerId="ADAL" clId="{702B06F7-8823-4B2A-90A1-619D54ECA361}" dt="2025-11-17T23:30:51.501" v="1806" actId="1076"/>
          <ac:picMkLst>
            <pc:docMk/>
            <pc:sldMk cId="1044509814" sldId="970"/>
            <ac:picMk id="8" creationId="{7BBBA73D-E8F0-0137-1C8B-A01D0CD5929F}"/>
          </ac:picMkLst>
        </pc:picChg>
      </pc:sldChg>
      <pc:sldChg chg="addSp delSp modSp add mod ord modTransition modAnim">
        <pc:chgData name="Antonio Candia Torres" userId="c66fc691-4246-4d53-8ff0-36beadcd7abd" providerId="ADAL" clId="{702B06F7-8823-4B2A-90A1-619D54ECA361}" dt="2025-11-26T04:57:02.444" v="3615"/>
        <pc:sldMkLst>
          <pc:docMk/>
          <pc:sldMk cId="857895800" sldId="971"/>
        </pc:sldMkLst>
        <pc:spChg chg="mod">
          <ac:chgData name="Antonio Candia Torres" userId="c66fc691-4246-4d53-8ff0-36beadcd7abd" providerId="ADAL" clId="{702B06F7-8823-4B2A-90A1-619D54ECA361}" dt="2025-11-26T04:31:06.563" v="3612" actId="20577"/>
          <ac:spMkLst>
            <pc:docMk/>
            <pc:sldMk cId="857895800" sldId="971"/>
            <ac:spMk id="3" creationId="{8E593FF2-219B-3CAC-277C-FFA2F0AC2E30}"/>
          </ac:spMkLst>
        </pc:spChg>
        <pc:spChg chg="mod">
          <ac:chgData name="Antonio Candia Torres" userId="c66fc691-4246-4d53-8ff0-36beadcd7abd" providerId="ADAL" clId="{702B06F7-8823-4B2A-90A1-619D54ECA361}" dt="2025-11-17T23:47:48.411" v="2014" actId="21"/>
          <ac:spMkLst>
            <pc:docMk/>
            <pc:sldMk cId="857895800" sldId="971"/>
            <ac:spMk id="4" creationId="{31AF12F1-8482-50C8-BE73-5233BC9E0136}"/>
          </ac:spMkLst>
        </pc:spChg>
        <pc:picChg chg="add mod">
          <ac:chgData name="Antonio Candia Torres" userId="c66fc691-4246-4d53-8ff0-36beadcd7abd" providerId="ADAL" clId="{702B06F7-8823-4B2A-90A1-619D54ECA361}" dt="2025-11-26T04:56:37.733" v="3614"/>
          <ac:picMkLst>
            <pc:docMk/>
            <pc:sldMk cId="857895800" sldId="971"/>
            <ac:picMk id="2" creationId="{DF2B8508-2F3E-4BC4-C47F-7E82B57F2E2E}"/>
          </ac:picMkLst>
        </pc:picChg>
        <pc:picChg chg="add del mod">
          <ac:chgData name="Antonio Candia Torres" userId="c66fc691-4246-4d53-8ff0-36beadcd7abd" providerId="ADAL" clId="{702B06F7-8823-4B2A-90A1-619D54ECA361}" dt="2025-11-26T04:31:11.777" v="3613" actId="478"/>
          <ac:picMkLst>
            <pc:docMk/>
            <pc:sldMk cId="857895800" sldId="971"/>
            <ac:picMk id="13" creationId="{96249E2D-F152-C1F5-12B7-B5C7B9EFE038}"/>
          </ac:picMkLst>
        </pc:picChg>
      </pc:sldChg>
      <pc:sldChg chg="addSp delSp modSp new mod ord modClrScheme chgLayout">
        <pc:chgData name="Antonio Candia Torres" userId="c66fc691-4246-4d53-8ff0-36beadcd7abd" providerId="ADAL" clId="{702B06F7-8823-4B2A-90A1-619D54ECA361}" dt="2025-11-18T00:15:00.647" v="2063"/>
        <pc:sldMkLst>
          <pc:docMk/>
          <pc:sldMk cId="2129295305" sldId="972"/>
        </pc:sldMkLst>
        <pc:spChg chg="add mod">
          <ac:chgData name="Antonio Candia Torres" userId="c66fc691-4246-4d53-8ff0-36beadcd7abd" providerId="ADAL" clId="{702B06F7-8823-4B2A-90A1-619D54ECA361}" dt="2025-11-18T00:12:15.324" v="2056" actId="5793"/>
          <ac:spMkLst>
            <pc:docMk/>
            <pc:sldMk cId="2129295305" sldId="972"/>
            <ac:spMk id="7" creationId="{FA85503A-04B5-8C77-C1BA-1F9796D26CD2}"/>
          </ac:spMkLst>
        </pc:spChg>
        <pc:spChg chg="add mod">
          <ac:chgData name="Antonio Candia Torres" userId="c66fc691-4246-4d53-8ff0-36beadcd7abd" providerId="ADAL" clId="{702B06F7-8823-4B2A-90A1-619D54ECA361}" dt="2025-11-18T00:13:44.817" v="2060" actId="1076"/>
          <ac:spMkLst>
            <pc:docMk/>
            <pc:sldMk cId="2129295305" sldId="972"/>
            <ac:spMk id="9" creationId="{B7517F9A-6745-369E-58EA-8E948BD14AE2}"/>
          </ac:spMkLst>
        </pc:spChg>
        <pc:picChg chg="add mod">
          <ac:chgData name="Antonio Candia Torres" userId="c66fc691-4246-4d53-8ff0-36beadcd7abd" providerId="ADAL" clId="{702B06F7-8823-4B2A-90A1-619D54ECA361}" dt="2025-11-18T00:10:54.138" v="2046" actId="1076"/>
          <ac:picMkLst>
            <pc:docMk/>
            <pc:sldMk cId="2129295305" sldId="972"/>
            <ac:picMk id="5" creationId="{55A06FF5-8702-B019-DFC1-39DE7AEE20BD}"/>
          </ac:picMkLst>
        </pc:picChg>
      </pc:sldChg>
      <pc:sldChg chg="addSp delSp modSp new mod modClrScheme chgLayout">
        <pc:chgData name="Antonio Candia Torres" userId="c66fc691-4246-4d53-8ff0-36beadcd7abd" providerId="ADAL" clId="{702B06F7-8823-4B2A-90A1-619D54ECA361}" dt="2025-11-18T04:28:03.663" v="2375" actId="1076"/>
        <pc:sldMkLst>
          <pc:docMk/>
          <pc:sldMk cId="2809678987" sldId="974"/>
        </pc:sldMkLst>
        <pc:spChg chg="add mod">
          <ac:chgData name="Antonio Candia Torres" userId="c66fc691-4246-4d53-8ff0-36beadcd7abd" providerId="ADAL" clId="{702B06F7-8823-4B2A-90A1-619D54ECA361}" dt="2025-11-18T03:07:13.631" v="2139" actId="20577"/>
          <ac:spMkLst>
            <pc:docMk/>
            <pc:sldMk cId="2809678987" sldId="974"/>
            <ac:spMk id="6" creationId="{F0CD7482-04B6-2742-9955-1ED88F1AE4D1}"/>
          </ac:spMkLst>
        </pc:spChg>
        <pc:picChg chg="add mod">
          <ac:chgData name="Antonio Candia Torres" userId="c66fc691-4246-4d53-8ff0-36beadcd7abd" providerId="ADAL" clId="{702B06F7-8823-4B2A-90A1-619D54ECA361}" dt="2025-11-18T04:28:03.663" v="2375" actId="1076"/>
          <ac:picMkLst>
            <pc:docMk/>
            <pc:sldMk cId="2809678987" sldId="974"/>
            <ac:picMk id="5" creationId="{9DB7B0C6-59B2-E0C1-C565-A013E88ACEF5}"/>
          </ac:picMkLst>
        </pc:picChg>
      </pc:sldChg>
      <pc:sldChg chg="addSp delSp modSp new mod modClrScheme chgLayout modNotesTx">
        <pc:chgData name="Antonio Candia Torres" userId="c66fc691-4246-4d53-8ff0-36beadcd7abd" providerId="ADAL" clId="{702B06F7-8823-4B2A-90A1-619D54ECA361}" dt="2025-11-24T04:00:26.167" v="3274" actId="255"/>
        <pc:sldMkLst>
          <pc:docMk/>
          <pc:sldMk cId="1199249334" sldId="975"/>
        </pc:sldMkLst>
        <pc:spChg chg="add mod">
          <ac:chgData name="Antonio Candia Torres" userId="c66fc691-4246-4d53-8ff0-36beadcd7abd" providerId="ADAL" clId="{702B06F7-8823-4B2A-90A1-619D54ECA361}" dt="2025-11-24T04:00:26.167" v="3274" actId="255"/>
          <ac:spMkLst>
            <pc:docMk/>
            <pc:sldMk cId="1199249334" sldId="975"/>
            <ac:spMk id="4" creationId="{B2687701-6313-DD7F-5DF7-42079EAC7FC4}"/>
          </ac:spMkLst>
        </pc:spChg>
        <pc:spChg chg="add mod">
          <ac:chgData name="Antonio Candia Torres" userId="c66fc691-4246-4d53-8ff0-36beadcd7abd" providerId="ADAL" clId="{702B06F7-8823-4B2A-90A1-619D54ECA361}" dt="2025-11-18T05:13:33.402" v="2507" actId="790"/>
          <ac:spMkLst>
            <pc:docMk/>
            <pc:sldMk cId="1199249334" sldId="975"/>
            <ac:spMk id="24" creationId="{C0702516-FD78-D6A7-B664-C163AAB9B938}"/>
          </ac:spMkLst>
        </pc:spChg>
        <pc:spChg chg="add mod">
          <ac:chgData name="Antonio Candia Torres" userId="c66fc691-4246-4d53-8ff0-36beadcd7abd" providerId="ADAL" clId="{702B06F7-8823-4B2A-90A1-619D54ECA361}" dt="2025-11-18T05:16:24.034" v="2513" actId="1076"/>
          <ac:spMkLst>
            <pc:docMk/>
            <pc:sldMk cId="1199249334" sldId="975"/>
            <ac:spMk id="26" creationId="{C120F387-9053-14D7-056B-5A2643BF49D3}"/>
          </ac:spMkLst>
        </pc:spChg>
        <pc:graphicFrameChg chg="add mod modGraphic">
          <ac:chgData name="Antonio Candia Torres" userId="c66fc691-4246-4d53-8ff0-36beadcd7abd" providerId="ADAL" clId="{702B06F7-8823-4B2A-90A1-619D54ECA361}" dt="2025-11-18T05:21:58.359" v="2613" actId="122"/>
          <ac:graphicFrameMkLst>
            <pc:docMk/>
            <pc:sldMk cId="1199249334" sldId="975"/>
            <ac:graphicFrameMk id="5" creationId="{74F59AA5-B655-838A-7708-08FF10F102E7}"/>
          </ac:graphicFrameMkLst>
        </pc:graphicFrameChg>
        <pc:picChg chg="add mod">
          <ac:chgData name="Antonio Candia Torres" userId="c66fc691-4246-4d53-8ff0-36beadcd7abd" providerId="ADAL" clId="{702B06F7-8823-4B2A-90A1-619D54ECA361}" dt="2025-11-18T05:04:27" v="2454" actId="1076"/>
          <ac:picMkLst>
            <pc:docMk/>
            <pc:sldMk cId="1199249334" sldId="975"/>
            <ac:picMk id="13" creationId="{89206B6B-B2AD-EA06-25A9-47B31574B927}"/>
          </ac:picMkLst>
        </pc:picChg>
        <pc:picChg chg="add mod">
          <ac:chgData name="Antonio Candia Torres" userId="c66fc691-4246-4d53-8ff0-36beadcd7abd" providerId="ADAL" clId="{702B06F7-8823-4B2A-90A1-619D54ECA361}" dt="2025-11-18T05:07:25.743" v="2467" actId="207"/>
          <ac:picMkLst>
            <pc:docMk/>
            <pc:sldMk cId="1199249334" sldId="975"/>
            <ac:picMk id="17" creationId="{23A2B566-EB18-43BB-F41B-86E23773D85F}"/>
          </ac:picMkLst>
        </pc:picChg>
        <pc:picChg chg="add mod">
          <ac:chgData name="Antonio Candia Torres" userId="c66fc691-4246-4d53-8ff0-36beadcd7abd" providerId="ADAL" clId="{702B06F7-8823-4B2A-90A1-619D54ECA361}" dt="2025-11-18T05:08:46.888" v="2473" actId="207"/>
          <ac:picMkLst>
            <pc:docMk/>
            <pc:sldMk cId="1199249334" sldId="975"/>
            <ac:picMk id="19" creationId="{D10436A4-881E-4EC5-A054-88BE1D096E05}"/>
          </ac:picMkLst>
        </pc:picChg>
        <pc:picChg chg="add mod">
          <ac:chgData name="Antonio Candia Torres" userId="c66fc691-4246-4d53-8ff0-36beadcd7abd" providerId="ADAL" clId="{702B06F7-8823-4B2A-90A1-619D54ECA361}" dt="2025-11-18T05:09:28.262" v="2479" actId="207"/>
          <ac:picMkLst>
            <pc:docMk/>
            <pc:sldMk cId="1199249334" sldId="975"/>
            <ac:picMk id="21" creationId="{33905E02-3F8B-EA04-91A9-416D29F42D58}"/>
          </ac:picMkLst>
        </pc:picChg>
        <pc:cxnChg chg="add mod">
          <ac:chgData name="Antonio Candia Torres" userId="c66fc691-4246-4d53-8ff0-36beadcd7abd" providerId="ADAL" clId="{702B06F7-8823-4B2A-90A1-619D54ECA361}" dt="2025-11-18T05:11:58.483" v="2484" actId="1076"/>
          <ac:cxnSpMkLst>
            <pc:docMk/>
            <pc:sldMk cId="1199249334" sldId="975"/>
            <ac:cxnSpMk id="23" creationId="{F0F8368A-9F1B-B9D8-E885-9719C527BDCA}"/>
          </ac:cxnSpMkLst>
        </pc:cxnChg>
      </pc:sldChg>
      <pc:sldChg chg="addSp delSp modSp new mod ord modClrScheme chgLayout">
        <pc:chgData name="Antonio Candia Torres" userId="c66fc691-4246-4d53-8ff0-36beadcd7abd" providerId="ADAL" clId="{702B06F7-8823-4B2A-90A1-619D54ECA361}" dt="2025-11-18T07:02:03.656" v="2741"/>
        <pc:sldMkLst>
          <pc:docMk/>
          <pc:sldMk cId="2385216058" sldId="976"/>
        </pc:sldMkLst>
        <pc:spChg chg="add mod">
          <ac:chgData name="Antonio Candia Torres" userId="c66fc691-4246-4d53-8ff0-36beadcd7abd" providerId="ADAL" clId="{702B06F7-8823-4B2A-90A1-619D54ECA361}" dt="2025-11-18T04:14:01.924" v="2284" actId="20577"/>
          <ac:spMkLst>
            <pc:docMk/>
            <pc:sldMk cId="2385216058" sldId="976"/>
            <ac:spMk id="4" creationId="{EC629C83-0320-FBFE-6DFF-2FC6DD2D1118}"/>
          </ac:spMkLst>
        </pc:spChg>
        <pc:spChg chg="add mod">
          <ac:chgData name="Antonio Candia Torres" userId="c66fc691-4246-4d53-8ff0-36beadcd7abd" providerId="ADAL" clId="{702B06F7-8823-4B2A-90A1-619D54ECA361}" dt="2025-11-18T07:00:48.151" v="2734" actId="1076"/>
          <ac:spMkLst>
            <pc:docMk/>
            <pc:sldMk cId="2385216058" sldId="976"/>
            <ac:spMk id="8" creationId="{09AD4518-9F16-479A-D745-1E111BA99F30}"/>
          </ac:spMkLst>
        </pc:spChg>
        <pc:picChg chg="add mod">
          <ac:chgData name="Antonio Candia Torres" userId="c66fc691-4246-4d53-8ff0-36beadcd7abd" providerId="ADAL" clId="{702B06F7-8823-4B2A-90A1-619D54ECA361}" dt="2025-11-18T06:58:12.816" v="2723" actId="1076"/>
          <ac:picMkLst>
            <pc:docMk/>
            <pc:sldMk cId="2385216058" sldId="976"/>
            <ac:picMk id="6" creationId="{3C000674-C8DE-2196-1F49-CAC91C0611B7}"/>
          </ac:picMkLst>
        </pc:picChg>
      </pc:sldChg>
      <pc:sldChg chg="addSp delSp modSp new mod ord modClrScheme chgLayout">
        <pc:chgData name="Antonio Candia Torres" userId="c66fc691-4246-4d53-8ff0-36beadcd7abd" providerId="ADAL" clId="{702B06F7-8823-4B2A-90A1-619D54ECA361}" dt="2025-11-24T05:29:15.310" v="3508"/>
        <pc:sldMkLst>
          <pc:docMk/>
          <pc:sldMk cId="3410297387" sldId="977"/>
        </pc:sldMkLst>
        <pc:picChg chg="add mod">
          <ac:chgData name="Antonio Candia Torres" userId="c66fc691-4246-4d53-8ff0-36beadcd7abd" providerId="ADAL" clId="{702B06F7-8823-4B2A-90A1-619D54ECA361}" dt="2025-11-18T05:58:25.138" v="2697" actId="1076"/>
          <ac:picMkLst>
            <pc:docMk/>
            <pc:sldMk cId="3410297387" sldId="977"/>
            <ac:picMk id="9" creationId="{0E840C52-45A1-F72A-26EE-37695AC393E9}"/>
          </ac:picMkLst>
        </pc:picChg>
        <pc:picChg chg="add mod">
          <ac:chgData name="Antonio Candia Torres" userId="c66fc691-4246-4d53-8ff0-36beadcd7abd" providerId="ADAL" clId="{702B06F7-8823-4B2A-90A1-619D54ECA361}" dt="2025-11-24T05:20:19.367" v="3440" actId="1076"/>
          <ac:picMkLst>
            <pc:docMk/>
            <pc:sldMk cId="3410297387" sldId="977"/>
            <ac:picMk id="11" creationId="{A7C87EA8-A029-6590-F789-71C21FECE3B0}"/>
          </ac:picMkLst>
        </pc:picChg>
      </pc:sldChg>
      <pc:sldChg chg="addSp delSp modSp new mod ord modClrScheme chgLayout">
        <pc:chgData name="Antonio Candia Torres" userId="c66fc691-4246-4d53-8ff0-36beadcd7abd" providerId="ADAL" clId="{702B06F7-8823-4B2A-90A1-619D54ECA361}" dt="2025-11-24T05:15:56.197" v="3437"/>
        <pc:sldMkLst>
          <pc:docMk/>
          <pc:sldMk cId="422055097" sldId="978"/>
        </pc:sldMkLst>
        <pc:spChg chg="add mod">
          <ac:chgData name="Antonio Candia Torres" userId="c66fc691-4246-4d53-8ff0-36beadcd7abd" providerId="ADAL" clId="{702B06F7-8823-4B2A-90A1-619D54ECA361}" dt="2025-11-18T05:49:12.265" v="2682" actId="20577"/>
          <ac:spMkLst>
            <pc:docMk/>
            <pc:sldMk cId="422055097" sldId="978"/>
            <ac:spMk id="4" creationId="{359D79CB-155B-AB81-B393-DBAE3D245E95}"/>
          </ac:spMkLst>
        </pc:spChg>
        <pc:picChg chg="add del mod">
          <ac:chgData name="Antonio Candia Torres" userId="c66fc691-4246-4d53-8ff0-36beadcd7abd" providerId="ADAL" clId="{702B06F7-8823-4B2A-90A1-619D54ECA361}" dt="2025-11-18T05:49:23.141" v="2683" actId="1076"/>
          <ac:picMkLst>
            <pc:docMk/>
            <pc:sldMk cId="422055097" sldId="978"/>
            <ac:picMk id="6" creationId="{17298CA9-8EF6-EEFC-D10F-3674FCDF6290}"/>
          </ac:picMkLst>
        </pc:picChg>
      </pc:sldChg>
      <pc:sldChg chg="addSp delSp modSp add mod">
        <pc:chgData name="Antonio Candia Torres" userId="c66fc691-4246-4d53-8ff0-36beadcd7abd" providerId="ADAL" clId="{702B06F7-8823-4B2A-90A1-619D54ECA361}" dt="2025-11-18T08:10:42.467" v="2957" actId="1076"/>
        <pc:sldMkLst>
          <pc:docMk/>
          <pc:sldMk cId="2627199506" sldId="979"/>
        </pc:sldMkLst>
        <pc:picChg chg="add mod">
          <ac:chgData name="Antonio Candia Torres" userId="c66fc691-4246-4d53-8ff0-36beadcd7abd" providerId="ADAL" clId="{702B06F7-8823-4B2A-90A1-619D54ECA361}" dt="2025-11-18T08:09:10.477" v="2952" actId="1076"/>
          <ac:picMkLst>
            <pc:docMk/>
            <pc:sldMk cId="2627199506" sldId="979"/>
            <ac:picMk id="6" creationId="{9A0A3C56-DAF1-8275-1474-75B9B46F9F14}"/>
          </ac:picMkLst>
        </pc:picChg>
        <pc:picChg chg="add mod">
          <ac:chgData name="Antonio Candia Torres" userId="c66fc691-4246-4d53-8ff0-36beadcd7abd" providerId="ADAL" clId="{702B06F7-8823-4B2A-90A1-619D54ECA361}" dt="2025-11-18T08:10:42.467" v="2957" actId="1076"/>
          <ac:picMkLst>
            <pc:docMk/>
            <pc:sldMk cId="2627199506" sldId="979"/>
            <ac:picMk id="9" creationId="{3CDA799D-7763-9483-CF2C-7C47318B1FA9}"/>
          </ac:picMkLst>
        </pc:picChg>
      </pc:sldChg>
      <pc:sldChg chg="addSp delSp modSp add mod ord">
        <pc:chgData name="Antonio Candia Torres" userId="c66fc691-4246-4d53-8ff0-36beadcd7abd" providerId="ADAL" clId="{702B06F7-8823-4B2A-90A1-619D54ECA361}" dt="2025-11-18T08:20:30.569" v="3002" actId="1076"/>
        <pc:sldMkLst>
          <pc:docMk/>
          <pc:sldMk cId="38045206" sldId="980"/>
        </pc:sldMkLst>
        <pc:spChg chg="mod">
          <ac:chgData name="Antonio Candia Torres" userId="c66fc691-4246-4d53-8ff0-36beadcd7abd" providerId="ADAL" clId="{702B06F7-8823-4B2A-90A1-619D54ECA361}" dt="2025-11-18T08:19:27.937" v="2999" actId="20577"/>
          <ac:spMkLst>
            <pc:docMk/>
            <pc:sldMk cId="38045206" sldId="980"/>
            <ac:spMk id="7" creationId="{F9307F09-BBED-4C2C-C8AC-359C693EC889}"/>
          </ac:spMkLst>
        </pc:spChg>
        <pc:picChg chg="add mod">
          <ac:chgData name="Antonio Candia Torres" userId="c66fc691-4246-4d53-8ff0-36beadcd7abd" providerId="ADAL" clId="{702B06F7-8823-4B2A-90A1-619D54ECA361}" dt="2025-11-18T08:20:30.569" v="3002" actId="1076"/>
          <ac:picMkLst>
            <pc:docMk/>
            <pc:sldMk cId="38045206" sldId="980"/>
            <ac:picMk id="3" creationId="{AD8971E1-58EC-A2AF-3088-C8A5ECA9CA68}"/>
          </ac:picMkLst>
        </pc:picChg>
      </pc:sldChg>
      <pc:sldChg chg="addSp delSp new mod modClrScheme chgLayout modNotesTx">
        <pc:chgData name="Antonio Candia Torres" userId="c66fc691-4246-4d53-8ff0-36beadcd7abd" providerId="ADAL" clId="{702B06F7-8823-4B2A-90A1-619D54ECA361}" dt="2025-11-24T02:09:21.614" v="3165" actId="313"/>
        <pc:sldMkLst>
          <pc:docMk/>
          <pc:sldMk cId="2668335043" sldId="981"/>
        </pc:sldMkLst>
        <pc:picChg chg="add">
          <ac:chgData name="Antonio Candia Torres" userId="c66fc691-4246-4d53-8ff0-36beadcd7abd" providerId="ADAL" clId="{702B06F7-8823-4B2A-90A1-619D54ECA361}" dt="2025-11-24T02:07:10.689" v="3132" actId="22"/>
          <ac:picMkLst>
            <pc:docMk/>
            <pc:sldMk cId="2668335043" sldId="981"/>
            <ac:picMk id="3" creationId="{510383FF-35DA-CB32-AE92-5CF6770DC39C}"/>
          </ac:picMkLst>
        </pc:picChg>
      </pc:sldChg>
      <pc:sldChg chg="addSp delSp modSp new mod modClrScheme chgLayout">
        <pc:chgData name="Antonio Candia Torres" userId="c66fc691-4246-4d53-8ff0-36beadcd7abd" providerId="ADAL" clId="{702B06F7-8823-4B2A-90A1-619D54ECA361}" dt="2025-11-18T09:06:26.039" v="3037" actId="1076"/>
        <pc:sldMkLst>
          <pc:docMk/>
          <pc:sldMk cId="4071441841" sldId="982"/>
        </pc:sldMkLst>
        <pc:picChg chg="add mod">
          <ac:chgData name="Antonio Candia Torres" userId="c66fc691-4246-4d53-8ff0-36beadcd7abd" providerId="ADAL" clId="{702B06F7-8823-4B2A-90A1-619D54ECA361}" dt="2025-11-18T09:05:43.382" v="3035" actId="14100"/>
          <ac:picMkLst>
            <pc:docMk/>
            <pc:sldMk cId="4071441841" sldId="982"/>
            <ac:picMk id="7" creationId="{AE863A21-017E-6B17-AC63-95A0DED1240B}"/>
          </ac:picMkLst>
        </pc:picChg>
        <pc:picChg chg="add mod">
          <ac:chgData name="Antonio Candia Torres" userId="c66fc691-4246-4d53-8ff0-36beadcd7abd" providerId="ADAL" clId="{702B06F7-8823-4B2A-90A1-619D54ECA361}" dt="2025-11-18T09:06:26.039" v="3037" actId="1076"/>
          <ac:picMkLst>
            <pc:docMk/>
            <pc:sldMk cId="4071441841" sldId="982"/>
            <ac:picMk id="9" creationId="{6D129411-5ACF-7DE6-67C6-660D316C887E}"/>
          </ac:picMkLst>
        </pc:picChg>
      </pc:sldChg>
      <pc:sldChg chg="addSp delSp modSp new mod ord modClrScheme chgLayout">
        <pc:chgData name="Antonio Candia Torres" userId="c66fc691-4246-4d53-8ff0-36beadcd7abd" providerId="ADAL" clId="{702B06F7-8823-4B2A-90A1-619D54ECA361}" dt="2025-11-26T06:24:53.879" v="3669"/>
        <pc:sldMkLst>
          <pc:docMk/>
          <pc:sldMk cId="1084687691" sldId="983"/>
        </pc:sldMkLst>
        <pc:picChg chg="add mod">
          <ac:chgData name="Antonio Candia Torres" userId="c66fc691-4246-4d53-8ff0-36beadcd7abd" providerId="ADAL" clId="{702B06F7-8823-4B2A-90A1-619D54ECA361}" dt="2025-11-18T09:14:32.934" v="3043" actId="1076"/>
          <ac:picMkLst>
            <pc:docMk/>
            <pc:sldMk cId="1084687691" sldId="983"/>
            <ac:picMk id="5" creationId="{13132370-30F8-1D3B-D7A0-49183323F6CF}"/>
          </ac:picMkLst>
        </pc:picChg>
        <pc:picChg chg="add mod">
          <ac:chgData name="Antonio Candia Torres" userId="c66fc691-4246-4d53-8ff0-36beadcd7abd" providerId="ADAL" clId="{702B06F7-8823-4B2A-90A1-619D54ECA361}" dt="2025-11-18T09:17:36.634" v="3050" actId="1076"/>
          <ac:picMkLst>
            <pc:docMk/>
            <pc:sldMk cId="1084687691" sldId="983"/>
            <ac:picMk id="7" creationId="{50F61EC3-3999-EDB6-31B3-9ABA3F00B08F}"/>
          </ac:picMkLst>
        </pc:picChg>
        <pc:picChg chg="add mod">
          <ac:chgData name="Antonio Candia Torres" userId="c66fc691-4246-4d53-8ff0-36beadcd7abd" providerId="ADAL" clId="{702B06F7-8823-4B2A-90A1-619D54ECA361}" dt="2025-11-18T09:19:44.274" v="3054" actId="14100"/>
          <ac:picMkLst>
            <pc:docMk/>
            <pc:sldMk cId="1084687691" sldId="983"/>
            <ac:picMk id="9" creationId="{0375D705-54D3-6189-69A0-D0D4A801D657}"/>
          </ac:picMkLst>
        </pc:picChg>
      </pc:sldChg>
      <pc:sldChg chg="add ord">
        <pc:chgData name="Antonio Candia Torres" userId="c66fc691-4246-4d53-8ff0-36beadcd7abd" providerId="ADAL" clId="{702B06F7-8823-4B2A-90A1-619D54ECA361}" dt="2025-11-26T06:24:52.370" v="3667"/>
        <pc:sldMkLst>
          <pc:docMk/>
          <pc:sldMk cId="4253688145" sldId="984"/>
        </pc:sldMkLst>
      </pc:sldChg>
      <pc:sldChg chg="addSp delSp modSp new mod ord modClrScheme chgLayout">
        <pc:chgData name="Antonio Candia Torres" userId="c66fc691-4246-4d53-8ff0-36beadcd7abd" providerId="ADAL" clId="{702B06F7-8823-4B2A-90A1-619D54ECA361}" dt="2025-11-18T09:51:03.379" v="3084" actId="22"/>
        <pc:sldMkLst>
          <pc:docMk/>
          <pc:sldMk cId="2604368202" sldId="985"/>
        </pc:sldMkLst>
        <pc:picChg chg="add">
          <ac:chgData name="Antonio Candia Torres" userId="c66fc691-4246-4d53-8ff0-36beadcd7abd" providerId="ADAL" clId="{702B06F7-8823-4B2A-90A1-619D54ECA361}" dt="2025-11-18T09:51:03.379" v="3084" actId="22"/>
          <ac:picMkLst>
            <pc:docMk/>
            <pc:sldMk cId="2604368202" sldId="985"/>
            <ac:picMk id="9" creationId="{B8E3E983-A276-B518-8F02-1E41433F8050}"/>
          </ac:picMkLst>
        </pc:picChg>
      </pc:sldChg>
      <pc:sldChg chg="add">
        <pc:chgData name="Antonio Candia Torres" userId="c66fc691-4246-4d53-8ff0-36beadcd7abd" providerId="ADAL" clId="{702B06F7-8823-4B2A-90A1-619D54ECA361}" dt="2025-11-18T09:50:37.913" v="3082" actId="2890"/>
        <pc:sldMkLst>
          <pc:docMk/>
          <pc:sldMk cId="2286680195" sldId="986"/>
        </pc:sldMkLst>
      </pc:sldChg>
      <pc:sldChg chg="addSp delSp modSp add mod">
        <pc:chgData name="Antonio Candia Torres" userId="c66fc691-4246-4d53-8ff0-36beadcd7abd" providerId="ADAL" clId="{702B06F7-8823-4B2A-90A1-619D54ECA361}" dt="2025-11-18T10:12:28.102" v="3098" actId="14100"/>
        <pc:sldMkLst>
          <pc:docMk/>
          <pc:sldMk cId="3608961177" sldId="987"/>
        </pc:sldMkLst>
        <pc:picChg chg="add mod">
          <ac:chgData name="Antonio Candia Torres" userId="c66fc691-4246-4d53-8ff0-36beadcd7abd" providerId="ADAL" clId="{702B06F7-8823-4B2A-90A1-619D54ECA361}" dt="2025-11-18T10:12:28.102" v="3098" actId="14100"/>
          <ac:picMkLst>
            <pc:docMk/>
            <pc:sldMk cId="3608961177" sldId="987"/>
            <ac:picMk id="3" creationId="{64BBF45C-7293-A802-C878-8C2D9DCB1F15}"/>
          </ac:picMkLst>
        </pc:picChg>
      </pc:sldChg>
      <pc:sldChg chg="addSp delSp modSp add mod modNotesTx">
        <pc:chgData name="Antonio Candia Torres" userId="c66fc691-4246-4d53-8ff0-36beadcd7abd" providerId="ADAL" clId="{702B06F7-8823-4B2A-90A1-619D54ECA361}" dt="2025-11-24T04:09:27.470" v="3408" actId="20577"/>
        <pc:sldMkLst>
          <pc:docMk/>
          <pc:sldMk cId="878315411" sldId="988"/>
        </pc:sldMkLst>
        <pc:spChg chg="mod">
          <ac:chgData name="Antonio Candia Torres" userId="c66fc691-4246-4d53-8ff0-36beadcd7abd" providerId="ADAL" clId="{702B06F7-8823-4B2A-90A1-619D54ECA361}" dt="2025-11-24T04:07:07.517" v="3296"/>
          <ac:spMkLst>
            <pc:docMk/>
            <pc:sldMk cId="878315411" sldId="988"/>
            <ac:spMk id="2" creationId="{B729122F-C248-8ACB-8016-25B42189E375}"/>
          </ac:spMkLst>
        </pc:spChg>
        <pc:spChg chg="mod">
          <ac:chgData name="Antonio Candia Torres" userId="c66fc691-4246-4d53-8ff0-36beadcd7abd" providerId="ADAL" clId="{702B06F7-8823-4B2A-90A1-619D54ECA361}" dt="2025-11-24T04:02:38.009" v="3284" actId="14100"/>
          <ac:spMkLst>
            <pc:docMk/>
            <pc:sldMk cId="878315411" sldId="988"/>
            <ac:spMk id="4" creationId="{0D631B46-A921-A6F6-8B58-51423BCB145D}"/>
          </ac:spMkLst>
        </pc:spChg>
        <pc:spChg chg="mod">
          <ac:chgData name="Antonio Candia Torres" userId="c66fc691-4246-4d53-8ff0-36beadcd7abd" providerId="ADAL" clId="{702B06F7-8823-4B2A-90A1-619D54ECA361}" dt="2025-11-24T04:09:27.470" v="3408" actId="20577"/>
          <ac:spMkLst>
            <pc:docMk/>
            <pc:sldMk cId="878315411" sldId="988"/>
            <ac:spMk id="5" creationId="{B9B6214B-F423-6B82-5822-21FB71C82A7A}"/>
          </ac:spMkLst>
        </pc:spChg>
        <pc:picChg chg="add mod">
          <ac:chgData name="Antonio Candia Torres" userId="c66fc691-4246-4d53-8ff0-36beadcd7abd" providerId="ADAL" clId="{702B06F7-8823-4B2A-90A1-619D54ECA361}" dt="2025-11-24T04:02:12.617" v="3281" actId="1076"/>
          <ac:picMkLst>
            <pc:docMk/>
            <pc:sldMk cId="878315411" sldId="988"/>
            <ac:picMk id="3" creationId="{3345C110-F9A0-AE46-BB0D-6F6E4C171440}"/>
          </ac:picMkLst>
        </pc:picChg>
      </pc:sldChg>
      <pc:sldChg chg="addSp delSp modSp new mod modClrScheme chgLayout">
        <pc:chgData name="Antonio Candia Torres" userId="c66fc691-4246-4d53-8ff0-36beadcd7abd" providerId="ADAL" clId="{702B06F7-8823-4B2A-90A1-619D54ECA361}" dt="2025-11-24T05:53:31.010" v="3532" actId="1076"/>
        <pc:sldMkLst>
          <pc:docMk/>
          <pc:sldMk cId="1538054260" sldId="989"/>
        </pc:sldMkLst>
        <pc:spChg chg="add mod">
          <ac:chgData name="Antonio Candia Torres" userId="c66fc691-4246-4d53-8ff0-36beadcd7abd" providerId="ADAL" clId="{702B06F7-8823-4B2A-90A1-619D54ECA361}" dt="2025-11-24T05:26:15.313" v="3496" actId="20577"/>
          <ac:spMkLst>
            <pc:docMk/>
            <pc:sldMk cId="1538054260" sldId="989"/>
            <ac:spMk id="4" creationId="{5055002C-3CCA-B306-4661-6597AD6D894E}"/>
          </ac:spMkLst>
        </pc:spChg>
        <pc:spChg chg="add mod">
          <ac:chgData name="Antonio Candia Torres" userId="c66fc691-4246-4d53-8ff0-36beadcd7abd" providerId="ADAL" clId="{702B06F7-8823-4B2A-90A1-619D54ECA361}" dt="2025-11-24T05:53:31.010" v="3532" actId="1076"/>
          <ac:spMkLst>
            <pc:docMk/>
            <pc:sldMk cId="1538054260" sldId="989"/>
            <ac:spMk id="7" creationId="{BBC27698-6858-71F0-C3E2-19F248C1F2EF}"/>
          </ac:spMkLst>
        </pc:spChg>
        <pc:picChg chg="add mod modCrop">
          <ac:chgData name="Antonio Candia Torres" userId="c66fc691-4246-4d53-8ff0-36beadcd7abd" providerId="ADAL" clId="{702B06F7-8823-4B2A-90A1-619D54ECA361}" dt="2025-11-24T05:30:17.135" v="3509" actId="1076"/>
          <ac:picMkLst>
            <pc:docMk/>
            <pc:sldMk cId="1538054260" sldId="989"/>
            <ac:picMk id="6" creationId="{1B09B06C-0957-DABD-84FC-567B51399C33}"/>
          </ac:picMkLst>
        </pc:picChg>
      </pc:sldChg>
      <pc:sldChg chg="addSp delSp modSp new mod modClrScheme chgLayout">
        <pc:chgData name="Antonio Candia Torres" userId="c66fc691-4246-4d53-8ff0-36beadcd7abd" providerId="ADAL" clId="{702B06F7-8823-4B2A-90A1-619D54ECA361}" dt="2025-11-24T06:12:04.210" v="3566" actId="1076"/>
        <pc:sldMkLst>
          <pc:docMk/>
          <pc:sldMk cId="3108830840" sldId="990"/>
        </pc:sldMkLst>
        <pc:picChg chg="add mod">
          <ac:chgData name="Antonio Candia Torres" userId="c66fc691-4246-4d53-8ff0-36beadcd7abd" providerId="ADAL" clId="{702B06F7-8823-4B2A-90A1-619D54ECA361}" dt="2025-11-24T06:12:04.210" v="3566" actId="1076"/>
          <ac:picMkLst>
            <pc:docMk/>
            <pc:sldMk cId="3108830840" sldId="990"/>
            <ac:picMk id="5" creationId="{C311D429-2496-4DAD-54FD-617EAC893F49}"/>
          </ac:picMkLst>
        </pc:picChg>
      </pc:sldChg>
      <pc:sldChg chg="addSp delSp new mod modClrScheme chgLayout">
        <pc:chgData name="Antonio Candia Torres" userId="c66fc691-4246-4d53-8ff0-36beadcd7abd" providerId="ADAL" clId="{702B06F7-8823-4B2A-90A1-619D54ECA361}" dt="2025-11-24T06:12:20.472" v="3569" actId="22"/>
        <pc:sldMkLst>
          <pc:docMk/>
          <pc:sldMk cId="2130407572" sldId="991"/>
        </pc:sldMkLst>
        <pc:picChg chg="add">
          <ac:chgData name="Antonio Candia Torres" userId="c66fc691-4246-4d53-8ff0-36beadcd7abd" providerId="ADAL" clId="{702B06F7-8823-4B2A-90A1-619D54ECA361}" dt="2025-11-24T06:12:20.472" v="3569" actId="22"/>
          <ac:picMkLst>
            <pc:docMk/>
            <pc:sldMk cId="2130407572" sldId="991"/>
            <ac:picMk id="5" creationId="{3D456E9F-347C-8D87-560F-6F5BE6F33D18}"/>
          </ac:picMkLst>
        </pc:picChg>
      </pc:sldChg>
      <pc:sldChg chg="addSp delSp modSp new mod modClrScheme chgLayout">
        <pc:chgData name="Antonio Candia Torres" userId="c66fc691-4246-4d53-8ff0-36beadcd7abd" providerId="ADAL" clId="{702B06F7-8823-4B2A-90A1-619D54ECA361}" dt="2025-11-24T06:31:19.656" v="3573" actId="1076"/>
        <pc:sldMkLst>
          <pc:docMk/>
          <pc:sldMk cId="3980104978" sldId="992"/>
        </pc:sldMkLst>
        <pc:picChg chg="add mod">
          <ac:chgData name="Antonio Candia Torres" userId="c66fc691-4246-4d53-8ff0-36beadcd7abd" providerId="ADAL" clId="{702B06F7-8823-4B2A-90A1-619D54ECA361}" dt="2025-11-24T06:31:19.656" v="3573" actId="1076"/>
          <ac:picMkLst>
            <pc:docMk/>
            <pc:sldMk cId="3980104978" sldId="992"/>
            <ac:picMk id="5" creationId="{DA50E82B-F9F6-4A00-FA28-699157520884}"/>
          </ac:picMkLst>
        </pc:picChg>
      </pc:sldChg>
      <pc:sldChg chg="addSp delSp modSp new mod">
        <pc:chgData name="Antonio Candia Torres" userId="c66fc691-4246-4d53-8ff0-36beadcd7abd" providerId="ADAL" clId="{702B06F7-8823-4B2A-90A1-619D54ECA361}" dt="2025-11-26T06:09:53.829" v="3641" actId="1076"/>
        <pc:sldMkLst>
          <pc:docMk/>
          <pc:sldMk cId="3199067191" sldId="993"/>
        </pc:sldMkLst>
        <pc:spChg chg="del">
          <ac:chgData name="Antonio Candia Torres" userId="c66fc691-4246-4d53-8ff0-36beadcd7abd" providerId="ADAL" clId="{702B06F7-8823-4B2A-90A1-619D54ECA361}" dt="2025-11-26T06:09:41.621" v="3638" actId="478"/>
          <ac:spMkLst>
            <pc:docMk/>
            <pc:sldMk cId="3199067191" sldId="993"/>
            <ac:spMk id="2" creationId="{A697C784-2B22-F3C9-2446-1C502C8F0C7E}"/>
          </ac:spMkLst>
        </pc:spChg>
        <pc:spChg chg="del">
          <ac:chgData name="Antonio Candia Torres" userId="c66fc691-4246-4d53-8ff0-36beadcd7abd" providerId="ADAL" clId="{702B06F7-8823-4B2A-90A1-619D54ECA361}" dt="2025-11-26T06:09:43.714" v="3639" actId="478"/>
          <ac:spMkLst>
            <pc:docMk/>
            <pc:sldMk cId="3199067191" sldId="993"/>
            <ac:spMk id="3" creationId="{8C2A16C9-1152-65C9-F085-A8B8B6E84341}"/>
          </ac:spMkLst>
        </pc:spChg>
        <pc:picChg chg="add mod">
          <ac:chgData name="Antonio Candia Torres" userId="c66fc691-4246-4d53-8ff0-36beadcd7abd" providerId="ADAL" clId="{702B06F7-8823-4B2A-90A1-619D54ECA361}" dt="2025-11-26T06:09:53.829" v="3641" actId="1076"/>
          <ac:picMkLst>
            <pc:docMk/>
            <pc:sldMk cId="3199067191" sldId="993"/>
            <ac:picMk id="5" creationId="{E86244DA-1435-0A07-15AA-06B4D14389DB}"/>
          </ac:picMkLst>
        </pc:picChg>
      </pc:sldChg>
      <pc:sldChg chg="addSp delSp modSp new mod modClrScheme chgLayout">
        <pc:chgData name="Antonio Candia Torres" userId="c66fc691-4246-4d53-8ff0-36beadcd7abd" providerId="ADAL" clId="{702B06F7-8823-4B2A-90A1-619D54ECA361}" dt="2025-11-26T06:15:27.294" v="3645" actId="1076"/>
        <pc:sldMkLst>
          <pc:docMk/>
          <pc:sldMk cId="3122834391" sldId="994"/>
        </pc:sldMkLst>
        <pc:spChg chg="del">
          <ac:chgData name="Antonio Candia Torres" userId="c66fc691-4246-4d53-8ff0-36beadcd7abd" providerId="ADAL" clId="{702B06F7-8823-4B2A-90A1-619D54ECA361}" dt="2025-11-26T06:10:07.140" v="3643" actId="700"/>
          <ac:spMkLst>
            <pc:docMk/>
            <pc:sldMk cId="3122834391" sldId="994"/>
            <ac:spMk id="2" creationId="{7CA71F90-7A0A-E676-E4C1-642B4C0AE67F}"/>
          </ac:spMkLst>
        </pc:spChg>
        <pc:spChg chg="del">
          <ac:chgData name="Antonio Candia Torres" userId="c66fc691-4246-4d53-8ff0-36beadcd7abd" providerId="ADAL" clId="{702B06F7-8823-4B2A-90A1-619D54ECA361}" dt="2025-11-26T06:10:07.140" v="3643" actId="700"/>
          <ac:spMkLst>
            <pc:docMk/>
            <pc:sldMk cId="3122834391" sldId="994"/>
            <ac:spMk id="3" creationId="{BB72F953-9D1A-4776-6D9E-23E8775A604E}"/>
          </ac:spMkLst>
        </pc:spChg>
        <pc:picChg chg="add mod">
          <ac:chgData name="Antonio Candia Torres" userId="c66fc691-4246-4d53-8ff0-36beadcd7abd" providerId="ADAL" clId="{702B06F7-8823-4B2A-90A1-619D54ECA361}" dt="2025-11-26T06:15:27.294" v="3645" actId="1076"/>
          <ac:picMkLst>
            <pc:docMk/>
            <pc:sldMk cId="3122834391" sldId="994"/>
            <ac:picMk id="5" creationId="{4F387B5B-EAE0-DBF4-C473-42D1A4FB98AD}"/>
          </ac:picMkLst>
        </pc:picChg>
      </pc:sldChg>
      <pc:sldChg chg="addSp delSp modSp new mod modClrScheme chgLayout">
        <pc:chgData name="Antonio Candia Torres" userId="c66fc691-4246-4d53-8ff0-36beadcd7abd" providerId="ADAL" clId="{702B06F7-8823-4B2A-90A1-619D54ECA361}" dt="2025-11-26T06:23:35.210" v="3655" actId="1076"/>
        <pc:sldMkLst>
          <pc:docMk/>
          <pc:sldMk cId="1753627256" sldId="995"/>
        </pc:sldMkLst>
        <pc:spChg chg="del">
          <ac:chgData name="Antonio Candia Torres" userId="c66fc691-4246-4d53-8ff0-36beadcd7abd" providerId="ADAL" clId="{702B06F7-8823-4B2A-90A1-619D54ECA361}" dt="2025-11-26T06:16:46.104" v="3647" actId="700"/>
          <ac:spMkLst>
            <pc:docMk/>
            <pc:sldMk cId="1753627256" sldId="995"/>
            <ac:spMk id="2" creationId="{7AE7CAFF-95FE-AB46-1F7F-EF56C40B4445}"/>
          </ac:spMkLst>
        </pc:spChg>
        <pc:spChg chg="del">
          <ac:chgData name="Antonio Candia Torres" userId="c66fc691-4246-4d53-8ff0-36beadcd7abd" providerId="ADAL" clId="{702B06F7-8823-4B2A-90A1-619D54ECA361}" dt="2025-11-26T06:16:46.104" v="3647" actId="700"/>
          <ac:spMkLst>
            <pc:docMk/>
            <pc:sldMk cId="1753627256" sldId="995"/>
            <ac:spMk id="3" creationId="{016A3024-11CE-A0C5-3D18-272EADC74F8D}"/>
          </ac:spMkLst>
        </pc:spChg>
        <pc:spChg chg="add">
          <ac:chgData name="Antonio Candia Torres" userId="c66fc691-4246-4d53-8ff0-36beadcd7abd" providerId="ADAL" clId="{702B06F7-8823-4B2A-90A1-619D54ECA361}" dt="2025-11-26T06:23:24.021" v="3649"/>
          <ac:spMkLst>
            <pc:docMk/>
            <pc:sldMk cId="1753627256" sldId="995"/>
            <ac:spMk id="6" creationId="{9D376F0F-382C-C90C-3B2C-F14974C5EB53}"/>
          </ac:spMkLst>
        </pc:spChg>
        <pc:picChg chg="add">
          <ac:chgData name="Antonio Candia Torres" userId="c66fc691-4246-4d53-8ff0-36beadcd7abd" providerId="ADAL" clId="{702B06F7-8823-4B2A-90A1-619D54ECA361}" dt="2025-11-26T06:23:10.501" v="3648" actId="22"/>
          <ac:picMkLst>
            <pc:docMk/>
            <pc:sldMk cId="1753627256" sldId="995"/>
            <ac:picMk id="5" creationId="{FF7DB527-FE5F-CD07-49FB-BA0D1510255C}"/>
          </ac:picMkLst>
        </pc:picChg>
        <pc:picChg chg="add mod">
          <ac:chgData name="Antonio Candia Torres" userId="c66fc691-4246-4d53-8ff0-36beadcd7abd" providerId="ADAL" clId="{702B06F7-8823-4B2A-90A1-619D54ECA361}" dt="2025-11-26T06:23:35.210" v="3655" actId="1076"/>
          <ac:picMkLst>
            <pc:docMk/>
            <pc:sldMk cId="1753627256" sldId="995"/>
            <ac:picMk id="7" creationId="{20B25849-3810-1654-70E4-21C323BF934E}"/>
          </ac:picMkLst>
        </pc:picChg>
      </pc:sldChg>
      <pc:sldMasterChg chg="delSldLayout modSldLayout sldLayoutOrd">
        <pc:chgData name="Antonio Candia Torres" userId="c66fc691-4246-4d53-8ff0-36beadcd7abd" providerId="ADAL" clId="{702B06F7-8823-4B2A-90A1-619D54ECA361}" dt="2025-11-26T05:23:56.021" v="3625" actId="47"/>
        <pc:sldMasterMkLst>
          <pc:docMk/>
          <pc:sldMasterMk cId="4146032615" sldId="2147483648"/>
        </pc:sldMasterMkLst>
        <pc:sldLayoutChg chg="addSp ord">
          <pc:chgData name="Antonio Candia Torres" userId="c66fc691-4246-4d53-8ff0-36beadcd7abd" providerId="ADAL" clId="{702B06F7-8823-4B2A-90A1-619D54ECA361}" dt="2025-11-16T19:50:09.308" v="880" actId="20578"/>
          <pc:sldLayoutMkLst>
            <pc:docMk/>
            <pc:sldMasterMk cId="4146032615" sldId="2147483648"/>
            <pc:sldLayoutMk cId="9427794" sldId="2147483660"/>
          </pc:sldLayoutMkLst>
          <pc:picChg chg="add">
            <ac:chgData name="Antonio Candia Torres" userId="c66fc691-4246-4d53-8ff0-36beadcd7abd" providerId="ADAL" clId="{702B06F7-8823-4B2A-90A1-619D54ECA361}" dt="2025-11-16T19:49:45.354" v="872"/>
            <ac:picMkLst>
              <pc:docMk/>
              <pc:sldMasterMk cId="4146032615" sldId="2147483648"/>
              <pc:sldLayoutMk cId="9427794" sldId="2147483660"/>
              <ac:picMk id="2" creationId="{068D8676-7BAF-91DC-D632-6032450F6CC4}"/>
            </ac:picMkLst>
          </pc:picChg>
        </pc:sldLayoutChg>
        <pc:sldLayoutChg chg="del">
          <pc:chgData name="Antonio Candia Torres" userId="c66fc691-4246-4d53-8ff0-36beadcd7abd" providerId="ADAL" clId="{702B06F7-8823-4B2A-90A1-619D54ECA361}" dt="2025-11-26T05:23:56.021" v="3625" actId="47"/>
          <pc:sldLayoutMkLst>
            <pc:docMk/>
            <pc:sldMasterMk cId="4146032615" sldId="2147483648"/>
            <pc:sldLayoutMk cId="3491789279" sldId="2147483661"/>
          </pc:sldLayoutMkLst>
        </pc:sldLayoutChg>
      </pc:sldMasterChg>
    </pc:docChg>
  </pc:docChgLst>
  <pc:docChgLst>
    <pc:chgData name="Antonio Candia Torres" userId="c66fc691-4246-4d53-8ff0-36beadcd7abd" providerId="ADAL" clId="{5EF88A72-E17F-48CF-8069-93B8017F8D99}"/>
    <pc:docChg chg="custSel modSld">
      <pc:chgData name="Antonio Candia Torres" userId="c66fc691-4246-4d53-8ff0-36beadcd7abd" providerId="ADAL" clId="{5EF88A72-E17F-48CF-8069-93B8017F8D99}" dt="2025-11-26T20:51:10.060" v="316" actId="20577"/>
      <pc:docMkLst>
        <pc:docMk/>
      </pc:docMkLst>
      <pc:sldChg chg="modSp modAnim">
        <pc:chgData name="Antonio Candia Torres" userId="c66fc691-4246-4d53-8ff0-36beadcd7abd" providerId="ADAL" clId="{5EF88A72-E17F-48CF-8069-93B8017F8D99}" dt="2025-11-26T19:57:14.083" v="9"/>
        <pc:sldMkLst>
          <pc:docMk/>
          <pc:sldMk cId="1433166052" sldId="941"/>
        </pc:sldMkLst>
        <pc:picChg chg="mod">
          <ac:chgData name="Antonio Candia Torres" userId="c66fc691-4246-4d53-8ff0-36beadcd7abd" providerId="ADAL" clId="{5EF88A72-E17F-48CF-8069-93B8017F8D99}" dt="2025-11-26T19:57:14.083" v="9"/>
          <ac:picMkLst>
            <pc:docMk/>
            <pc:sldMk cId="1433166052" sldId="941"/>
            <ac:picMk id="3" creationId="{F851FD96-14E6-54CD-3102-82BA38F37B14}"/>
          </ac:picMkLst>
        </pc:picChg>
      </pc:sldChg>
      <pc:sldChg chg="modAnim">
        <pc:chgData name="Antonio Candia Torres" userId="c66fc691-4246-4d53-8ff0-36beadcd7abd" providerId="ADAL" clId="{5EF88A72-E17F-48CF-8069-93B8017F8D99}" dt="2025-11-26T19:51:46.949" v="2"/>
        <pc:sldMkLst>
          <pc:docMk/>
          <pc:sldMk cId="857895800" sldId="971"/>
        </pc:sldMkLst>
      </pc:sldChg>
      <pc:sldChg chg="modNotesTx">
        <pc:chgData name="Antonio Candia Torres" userId="c66fc691-4246-4d53-8ff0-36beadcd7abd" providerId="ADAL" clId="{5EF88A72-E17F-48CF-8069-93B8017F8D99}" dt="2025-11-26T20:51:10.060" v="316" actId="20577"/>
        <pc:sldMkLst>
          <pc:docMk/>
          <pc:sldMk cId="1199249334" sldId="975"/>
        </pc:sldMkLst>
      </pc:sldChg>
      <pc:sldChg chg="modNotesTx">
        <pc:chgData name="Antonio Candia Torres" userId="c66fc691-4246-4d53-8ff0-36beadcd7abd" providerId="ADAL" clId="{5EF88A72-E17F-48CF-8069-93B8017F8D99}" dt="2025-11-26T20:43:17.128" v="16" actId="20577"/>
        <pc:sldMkLst>
          <pc:docMk/>
          <pc:sldMk cId="2668335043" sldId="98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BC476C-6A10-4E1D-8354-D14239BB34C7}" type="doc">
      <dgm:prSet loTypeId="urn:microsoft.com/office/officeart/2005/8/layout/pyramid3" loCatId="pyramid" qsTypeId="urn:microsoft.com/office/officeart/2005/8/quickstyle/simple3" qsCatId="simple" csTypeId="urn:microsoft.com/office/officeart/2005/8/colors/accent1_3" csCatId="accent1" phldr="1"/>
      <dgm:spPr/>
      <dgm:t>
        <a:bodyPr/>
        <a:lstStyle/>
        <a:p>
          <a:endParaRPr lang="en-US"/>
        </a:p>
      </dgm:t>
    </dgm:pt>
    <dgm:pt modelId="{4AFDBDD1-FE3A-474F-A52A-2153CDCD5382}">
      <dgm:prSet phldrT="[Text]" phldr="0" custT="1"/>
      <dgm:spPr>
        <a:solidFill>
          <a:srgbClr val="0D47A1"/>
        </a:solidFill>
      </dgm:spPr>
      <dgm:t>
        <a:bodyPr/>
        <a:lstStyle/>
        <a:p>
          <a:pPr algn="ctr"/>
          <a:r>
            <a:rPr lang="es-ES" sz="2800" b="0" dirty="0">
              <a:solidFill>
                <a:schemeClr val="bg2"/>
              </a:solidFill>
              <a:latin typeface="Poppins" panose="00000500000000000000" pitchFamily="2" charset="0"/>
              <a:cs typeface="Poppins" panose="00000500000000000000" pitchFamily="2" charset="0"/>
            </a:rPr>
            <a:t>Datos (Memoria, Atención, Velocidad y Escala)</a:t>
          </a:r>
          <a:endParaRPr lang="en-US" sz="2800" b="0" dirty="0">
            <a:solidFill>
              <a:schemeClr val="bg2"/>
            </a:solidFill>
            <a:latin typeface="Poppins" panose="00000500000000000000" pitchFamily="2" charset="0"/>
            <a:cs typeface="Poppins" panose="00000500000000000000" pitchFamily="2" charset="0"/>
          </a:endParaRPr>
        </a:p>
      </dgm:t>
    </dgm:pt>
    <dgm:pt modelId="{809E4592-1AEC-4CCE-89F4-378D4979D91B}" type="parTrans" cxnId="{1F39C778-FD0F-4F57-A078-9D5B0DD99D92}">
      <dgm:prSet/>
      <dgm:spPr/>
      <dgm:t>
        <a:bodyPr/>
        <a:lstStyle/>
        <a:p>
          <a:endParaRPr lang="en-US"/>
        </a:p>
      </dgm:t>
    </dgm:pt>
    <dgm:pt modelId="{2F6E0BD8-C344-4B1E-BF2B-4A702292D566}" type="sibTrans" cxnId="{1F39C778-FD0F-4F57-A078-9D5B0DD99D92}">
      <dgm:prSet/>
      <dgm:spPr/>
      <dgm:t>
        <a:bodyPr/>
        <a:lstStyle/>
        <a:p>
          <a:endParaRPr lang="en-US"/>
        </a:p>
      </dgm:t>
    </dgm:pt>
    <dgm:pt modelId="{CFB02694-D86B-478C-ADD6-2431127157B1}">
      <dgm:prSet phldrT="[Text]" phldr="0" custT="1"/>
      <dgm:spPr>
        <a:solidFill>
          <a:srgbClr val="1976D2"/>
        </a:solidFill>
      </dgm:spPr>
      <dgm:t>
        <a:bodyPr/>
        <a:lstStyle/>
        <a:p>
          <a:pPr algn="ctr"/>
          <a:r>
            <a:rPr lang="es-ES" sz="2800" dirty="0">
              <a:solidFill>
                <a:schemeClr val="bg2"/>
              </a:solidFill>
              <a:latin typeface="Poppins" panose="00000500000000000000" pitchFamily="2" charset="0"/>
              <a:cs typeface="Poppins" panose="00000500000000000000" pitchFamily="2" charset="0"/>
            </a:rPr>
            <a:t>Información</a:t>
          </a:r>
          <a:endParaRPr lang="en-US" sz="2800" dirty="0">
            <a:solidFill>
              <a:schemeClr val="bg2"/>
            </a:solidFill>
            <a:latin typeface="Poppins" panose="00000500000000000000" pitchFamily="2" charset="0"/>
            <a:cs typeface="Poppins" panose="00000500000000000000" pitchFamily="2" charset="0"/>
          </a:endParaRPr>
        </a:p>
      </dgm:t>
    </dgm:pt>
    <dgm:pt modelId="{1F33CB76-306B-4A1F-A3FE-C658CA8E0E6F}" type="parTrans" cxnId="{0024589F-5599-45A2-A927-F4B10620B06C}">
      <dgm:prSet/>
      <dgm:spPr/>
      <dgm:t>
        <a:bodyPr/>
        <a:lstStyle/>
        <a:p>
          <a:endParaRPr lang="en-US"/>
        </a:p>
      </dgm:t>
    </dgm:pt>
    <dgm:pt modelId="{0F146DED-7E99-47CB-8F29-A70BC9D0B8D3}" type="sibTrans" cxnId="{0024589F-5599-45A2-A927-F4B10620B06C}">
      <dgm:prSet/>
      <dgm:spPr/>
      <dgm:t>
        <a:bodyPr/>
        <a:lstStyle/>
        <a:p>
          <a:endParaRPr lang="en-US"/>
        </a:p>
      </dgm:t>
    </dgm:pt>
    <dgm:pt modelId="{E2D79A38-21A9-4C7F-9230-F632E45AF2C7}">
      <dgm:prSet phldrT="[Text]" phldr="0" custT="1"/>
      <dgm:spPr>
        <a:solidFill>
          <a:srgbClr val="42A5F5"/>
        </a:solidFill>
      </dgm:spPr>
      <dgm:t>
        <a:bodyPr/>
        <a:lstStyle/>
        <a:p>
          <a:pPr algn="r"/>
          <a:r>
            <a:rPr lang="es-ES" sz="2000" dirty="0">
              <a:solidFill>
                <a:schemeClr val="bg2"/>
              </a:solidFill>
              <a:latin typeface="Poppins" panose="00000500000000000000" pitchFamily="2" charset="0"/>
              <a:cs typeface="Poppins" panose="00000500000000000000" pitchFamily="2" charset="0"/>
            </a:rPr>
            <a:t>Conocimiento</a:t>
          </a:r>
          <a:endParaRPr lang="en-US" sz="2000" dirty="0">
            <a:solidFill>
              <a:schemeClr val="bg2"/>
            </a:solidFill>
            <a:latin typeface="Poppins" panose="00000500000000000000" pitchFamily="2" charset="0"/>
            <a:cs typeface="Poppins" panose="00000500000000000000" pitchFamily="2" charset="0"/>
          </a:endParaRPr>
        </a:p>
      </dgm:t>
    </dgm:pt>
    <dgm:pt modelId="{028FA188-ECD1-4416-BDE9-AB3AEEF1A11F}" type="parTrans" cxnId="{BD3FF231-2B43-426D-A2DE-85872CE19515}">
      <dgm:prSet/>
      <dgm:spPr/>
      <dgm:t>
        <a:bodyPr/>
        <a:lstStyle/>
        <a:p>
          <a:endParaRPr lang="en-US"/>
        </a:p>
      </dgm:t>
    </dgm:pt>
    <dgm:pt modelId="{B5961251-25C2-41D5-87A2-F9632577C159}" type="sibTrans" cxnId="{BD3FF231-2B43-426D-A2DE-85872CE19515}">
      <dgm:prSet/>
      <dgm:spPr/>
      <dgm:t>
        <a:bodyPr/>
        <a:lstStyle/>
        <a:p>
          <a:endParaRPr lang="en-US"/>
        </a:p>
      </dgm:t>
    </dgm:pt>
    <dgm:pt modelId="{68D1D94A-0E62-4935-96B2-A0E399373E44}">
      <dgm:prSet phldrT="[Text]" phldr="0" custT="1"/>
      <dgm:spPr>
        <a:solidFill>
          <a:srgbClr val="90CAF9"/>
        </a:solidFill>
      </dgm:spPr>
      <dgm:t>
        <a:bodyPr/>
        <a:lstStyle/>
        <a:p>
          <a:pPr algn="ctr"/>
          <a:r>
            <a:rPr lang="es-ES" sz="1600" noProof="0" dirty="0">
              <a:solidFill>
                <a:schemeClr val="bg2"/>
              </a:solidFill>
              <a:latin typeface="Poppins" panose="00000500000000000000" pitchFamily="2" charset="0"/>
              <a:cs typeface="Poppins" panose="00000500000000000000" pitchFamily="2" charset="0"/>
            </a:rPr>
            <a:t>Sabiduría</a:t>
          </a:r>
        </a:p>
      </dgm:t>
    </dgm:pt>
    <dgm:pt modelId="{378E21A5-55FA-411C-84E1-39111322AADC}" type="parTrans" cxnId="{D9EF158C-9400-42D1-BE7B-F1A4AFB6DB88}">
      <dgm:prSet/>
      <dgm:spPr/>
      <dgm:t>
        <a:bodyPr/>
        <a:lstStyle/>
        <a:p>
          <a:endParaRPr lang="en-US"/>
        </a:p>
      </dgm:t>
    </dgm:pt>
    <dgm:pt modelId="{7DF63E35-D8BC-475B-858B-7ADF8F8405C9}" type="sibTrans" cxnId="{D9EF158C-9400-42D1-BE7B-F1A4AFB6DB88}">
      <dgm:prSet/>
      <dgm:spPr/>
      <dgm:t>
        <a:bodyPr/>
        <a:lstStyle/>
        <a:p>
          <a:endParaRPr lang="en-US"/>
        </a:p>
      </dgm:t>
    </dgm:pt>
    <dgm:pt modelId="{B17C8A85-2A37-4000-9A7B-E58AB101FCDD}" type="pres">
      <dgm:prSet presAssocID="{6BBC476C-6A10-4E1D-8354-D14239BB34C7}" presName="Name0" presStyleCnt="0">
        <dgm:presLayoutVars>
          <dgm:dir/>
          <dgm:animLvl val="lvl"/>
          <dgm:resizeHandles val="exact"/>
        </dgm:presLayoutVars>
      </dgm:prSet>
      <dgm:spPr/>
    </dgm:pt>
    <dgm:pt modelId="{D0031B3C-1E21-4F6F-BBB3-487C83C0FA24}" type="pres">
      <dgm:prSet presAssocID="{4AFDBDD1-FE3A-474F-A52A-2153CDCD5382}" presName="Name8" presStyleCnt="0"/>
      <dgm:spPr/>
    </dgm:pt>
    <dgm:pt modelId="{8C9DB36F-6A3F-4B99-8E22-8F945E84733B}" type="pres">
      <dgm:prSet presAssocID="{4AFDBDD1-FE3A-474F-A52A-2153CDCD5382}" presName="level" presStyleLbl="node1" presStyleIdx="0" presStyleCnt="4" custLinFactNeighborY="-761">
        <dgm:presLayoutVars>
          <dgm:chMax val="1"/>
          <dgm:bulletEnabled val="1"/>
        </dgm:presLayoutVars>
      </dgm:prSet>
      <dgm:spPr/>
    </dgm:pt>
    <dgm:pt modelId="{987AB176-834F-466B-ABB6-DDF50E3AB076}" type="pres">
      <dgm:prSet presAssocID="{4AFDBDD1-FE3A-474F-A52A-2153CDCD5382}" presName="levelTx" presStyleLbl="revTx" presStyleIdx="0" presStyleCnt="0">
        <dgm:presLayoutVars>
          <dgm:chMax val="1"/>
          <dgm:bulletEnabled val="1"/>
        </dgm:presLayoutVars>
      </dgm:prSet>
      <dgm:spPr/>
    </dgm:pt>
    <dgm:pt modelId="{2362AFD6-29BE-4F50-8309-27F5E91766CF}" type="pres">
      <dgm:prSet presAssocID="{CFB02694-D86B-478C-ADD6-2431127157B1}" presName="Name8" presStyleCnt="0"/>
      <dgm:spPr/>
    </dgm:pt>
    <dgm:pt modelId="{BD2FC299-F73F-456B-8998-9F506A1FB86F}" type="pres">
      <dgm:prSet presAssocID="{CFB02694-D86B-478C-ADD6-2431127157B1}" presName="level" presStyleLbl="node1" presStyleIdx="1" presStyleCnt="4">
        <dgm:presLayoutVars>
          <dgm:chMax val="1"/>
          <dgm:bulletEnabled val="1"/>
        </dgm:presLayoutVars>
      </dgm:prSet>
      <dgm:spPr/>
    </dgm:pt>
    <dgm:pt modelId="{ECA95D76-9738-4103-856A-4D0F4E6B6E0E}" type="pres">
      <dgm:prSet presAssocID="{CFB02694-D86B-478C-ADD6-2431127157B1}" presName="levelTx" presStyleLbl="revTx" presStyleIdx="0" presStyleCnt="0">
        <dgm:presLayoutVars>
          <dgm:chMax val="1"/>
          <dgm:bulletEnabled val="1"/>
        </dgm:presLayoutVars>
      </dgm:prSet>
      <dgm:spPr/>
    </dgm:pt>
    <dgm:pt modelId="{CD84CE23-A868-4CCE-8996-1DA30269C31F}" type="pres">
      <dgm:prSet presAssocID="{E2D79A38-21A9-4C7F-9230-F632E45AF2C7}" presName="Name8" presStyleCnt="0"/>
      <dgm:spPr/>
    </dgm:pt>
    <dgm:pt modelId="{E04A4104-442D-4327-9F6F-27902EAA5740}" type="pres">
      <dgm:prSet presAssocID="{E2D79A38-21A9-4C7F-9230-F632E45AF2C7}" presName="level" presStyleLbl="node1" presStyleIdx="2" presStyleCnt="4">
        <dgm:presLayoutVars>
          <dgm:chMax val="1"/>
          <dgm:bulletEnabled val="1"/>
        </dgm:presLayoutVars>
      </dgm:prSet>
      <dgm:spPr/>
    </dgm:pt>
    <dgm:pt modelId="{20CED4CA-422A-42F8-891F-63EFC5DD8093}" type="pres">
      <dgm:prSet presAssocID="{E2D79A38-21A9-4C7F-9230-F632E45AF2C7}" presName="levelTx" presStyleLbl="revTx" presStyleIdx="0" presStyleCnt="0">
        <dgm:presLayoutVars>
          <dgm:chMax val="1"/>
          <dgm:bulletEnabled val="1"/>
        </dgm:presLayoutVars>
      </dgm:prSet>
      <dgm:spPr/>
    </dgm:pt>
    <dgm:pt modelId="{EF1F58C4-99B3-4A13-95F5-4561B07A9522}" type="pres">
      <dgm:prSet presAssocID="{68D1D94A-0E62-4935-96B2-A0E399373E44}" presName="Name8" presStyleCnt="0"/>
      <dgm:spPr/>
    </dgm:pt>
    <dgm:pt modelId="{DACC0662-8B14-46A6-AB72-9484BCCA2660}" type="pres">
      <dgm:prSet presAssocID="{68D1D94A-0E62-4935-96B2-A0E399373E44}" presName="level" presStyleLbl="node1" presStyleIdx="3" presStyleCnt="4">
        <dgm:presLayoutVars>
          <dgm:chMax val="1"/>
          <dgm:bulletEnabled val="1"/>
        </dgm:presLayoutVars>
      </dgm:prSet>
      <dgm:spPr/>
    </dgm:pt>
    <dgm:pt modelId="{DEE4D3FA-6D9A-4B2C-B915-407FCD64B53D}" type="pres">
      <dgm:prSet presAssocID="{68D1D94A-0E62-4935-96B2-A0E399373E44}" presName="levelTx" presStyleLbl="revTx" presStyleIdx="0" presStyleCnt="0">
        <dgm:presLayoutVars>
          <dgm:chMax val="1"/>
          <dgm:bulletEnabled val="1"/>
        </dgm:presLayoutVars>
      </dgm:prSet>
      <dgm:spPr/>
    </dgm:pt>
  </dgm:ptLst>
  <dgm:cxnLst>
    <dgm:cxn modelId="{955B041B-9964-499B-BE16-79091A954A63}" type="presOf" srcId="{E2D79A38-21A9-4C7F-9230-F632E45AF2C7}" destId="{20CED4CA-422A-42F8-891F-63EFC5DD8093}" srcOrd="1" destOrd="0" presId="urn:microsoft.com/office/officeart/2005/8/layout/pyramid3"/>
    <dgm:cxn modelId="{39D21E2E-DE6F-4503-B8C3-3DE22CBBDD4F}" type="presOf" srcId="{6BBC476C-6A10-4E1D-8354-D14239BB34C7}" destId="{B17C8A85-2A37-4000-9A7B-E58AB101FCDD}" srcOrd="0" destOrd="0" presId="urn:microsoft.com/office/officeart/2005/8/layout/pyramid3"/>
    <dgm:cxn modelId="{BD3FF231-2B43-426D-A2DE-85872CE19515}" srcId="{6BBC476C-6A10-4E1D-8354-D14239BB34C7}" destId="{E2D79A38-21A9-4C7F-9230-F632E45AF2C7}" srcOrd="2" destOrd="0" parTransId="{028FA188-ECD1-4416-BDE9-AB3AEEF1A11F}" sibTransId="{B5961251-25C2-41D5-87A2-F9632577C159}"/>
    <dgm:cxn modelId="{76515174-2E1E-4D96-8E21-6C249913E9DE}" type="presOf" srcId="{68D1D94A-0E62-4935-96B2-A0E399373E44}" destId="{DEE4D3FA-6D9A-4B2C-B915-407FCD64B53D}" srcOrd="1" destOrd="0" presId="urn:microsoft.com/office/officeart/2005/8/layout/pyramid3"/>
    <dgm:cxn modelId="{87CEB475-C0F6-4CAD-8142-34559ABDA7E1}" type="presOf" srcId="{CFB02694-D86B-478C-ADD6-2431127157B1}" destId="{BD2FC299-F73F-456B-8998-9F506A1FB86F}" srcOrd="0" destOrd="0" presId="urn:microsoft.com/office/officeart/2005/8/layout/pyramid3"/>
    <dgm:cxn modelId="{1F39C778-FD0F-4F57-A078-9D5B0DD99D92}" srcId="{6BBC476C-6A10-4E1D-8354-D14239BB34C7}" destId="{4AFDBDD1-FE3A-474F-A52A-2153CDCD5382}" srcOrd="0" destOrd="0" parTransId="{809E4592-1AEC-4CCE-89F4-378D4979D91B}" sibTransId="{2F6E0BD8-C344-4B1E-BF2B-4A702292D566}"/>
    <dgm:cxn modelId="{D9EF158C-9400-42D1-BE7B-F1A4AFB6DB88}" srcId="{6BBC476C-6A10-4E1D-8354-D14239BB34C7}" destId="{68D1D94A-0E62-4935-96B2-A0E399373E44}" srcOrd="3" destOrd="0" parTransId="{378E21A5-55FA-411C-84E1-39111322AADC}" sibTransId="{7DF63E35-D8BC-475B-858B-7ADF8F8405C9}"/>
    <dgm:cxn modelId="{B784359B-E390-4629-B95D-68F731C5BFC2}" type="presOf" srcId="{4AFDBDD1-FE3A-474F-A52A-2153CDCD5382}" destId="{8C9DB36F-6A3F-4B99-8E22-8F945E84733B}" srcOrd="0" destOrd="0" presId="urn:microsoft.com/office/officeart/2005/8/layout/pyramid3"/>
    <dgm:cxn modelId="{0024589F-5599-45A2-A927-F4B10620B06C}" srcId="{6BBC476C-6A10-4E1D-8354-D14239BB34C7}" destId="{CFB02694-D86B-478C-ADD6-2431127157B1}" srcOrd="1" destOrd="0" parTransId="{1F33CB76-306B-4A1F-A3FE-C658CA8E0E6F}" sibTransId="{0F146DED-7E99-47CB-8F29-A70BC9D0B8D3}"/>
    <dgm:cxn modelId="{B38D8DC7-8DAF-4A18-87B6-E6CC1A304B53}" type="presOf" srcId="{4AFDBDD1-FE3A-474F-A52A-2153CDCD5382}" destId="{987AB176-834F-466B-ABB6-DDF50E3AB076}" srcOrd="1" destOrd="0" presId="urn:microsoft.com/office/officeart/2005/8/layout/pyramid3"/>
    <dgm:cxn modelId="{C8DCD3DC-8AB4-4103-825D-F1B8299551B0}" type="presOf" srcId="{CFB02694-D86B-478C-ADD6-2431127157B1}" destId="{ECA95D76-9738-4103-856A-4D0F4E6B6E0E}" srcOrd="1" destOrd="0" presId="urn:microsoft.com/office/officeart/2005/8/layout/pyramid3"/>
    <dgm:cxn modelId="{54ADBEF4-982A-40B1-9BB4-55DB0444E58D}" type="presOf" srcId="{68D1D94A-0E62-4935-96B2-A0E399373E44}" destId="{DACC0662-8B14-46A6-AB72-9484BCCA2660}" srcOrd="0" destOrd="0" presId="urn:microsoft.com/office/officeart/2005/8/layout/pyramid3"/>
    <dgm:cxn modelId="{4FE6C1FC-F16F-443F-9D72-65123556A87C}" type="presOf" srcId="{E2D79A38-21A9-4C7F-9230-F632E45AF2C7}" destId="{E04A4104-442D-4327-9F6F-27902EAA5740}" srcOrd="0" destOrd="0" presId="urn:microsoft.com/office/officeart/2005/8/layout/pyramid3"/>
    <dgm:cxn modelId="{AB0627C7-9541-4CD8-9714-636930E6FBA4}" type="presParOf" srcId="{B17C8A85-2A37-4000-9A7B-E58AB101FCDD}" destId="{D0031B3C-1E21-4F6F-BBB3-487C83C0FA24}" srcOrd="0" destOrd="0" presId="urn:microsoft.com/office/officeart/2005/8/layout/pyramid3"/>
    <dgm:cxn modelId="{9BF953C9-98B1-4094-B097-08C3E744D7A5}" type="presParOf" srcId="{D0031B3C-1E21-4F6F-BBB3-487C83C0FA24}" destId="{8C9DB36F-6A3F-4B99-8E22-8F945E84733B}" srcOrd="0" destOrd="0" presId="urn:microsoft.com/office/officeart/2005/8/layout/pyramid3"/>
    <dgm:cxn modelId="{B0C98272-5E41-4F56-B99F-DE87468BD1C3}" type="presParOf" srcId="{D0031B3C-1E21-4F6F-BBB3-487C83C0FA24}" destId="{987AB176-834F-466B-ABB6-DDF50E3AB076}" srcOrd="1" destOrd="0" presId="urn:microsoft.com/office/officeart/2005/8/layout/pyramid3"/>
    <dgm:cxn modelId="{3E31DAD9-9922-40FE-8ACF-4CE97E7F3652}" type="presParOf" srcId="{B17C8A85-2A37-4000-9A7B-E58AB101FCDD}" destId="{2362AFD6-29BE-4F50-8309-27F5E91766CF}" srcOrd="1" destOrd="0" presId="urn:microsoft.com/office/officeart/2005/8/layout/pyramid3"/>
    <dgm:cxn modelId="{1DFDA0B4-EBDF-4A88-8A6B-35020A1ED6C8}" type="presParOf" srcId="{2362AFD6-29BE-4F50-8309-27F5E91766CF}" destId="{BD2FC299-F73F-456B-8998-9F506A1FB86F}" srcOrd="0" destOrd="0" presId="urn:microsoft.com/office/officeart/2005/8/layout/pyramid3"/>
    <dgm:cxn modelId="{1AC99BA7-72F9-4DBF-A7D3-C3B91BCC232C}" type="presParOf" srcId="{2362AFD6-29BE-4F50-8309-27F5E91766CF}" destId="{ECA95D76-9738-4103-856A-4D0F4E6B6E0E}" srcOrd="1" destOrd="0" presId="urn:microsoft.com/office/officeart/2005/8/layout/pyramid3"/>
    <dgm:cxn modelId="{90B8B33E-F754-4C14-B564-1D141A3360F6}" type="presParOf" srcId="{B17C8A85-2A37-4000-9A7B-E58AB101FCDD}" destId="{CD84CE23-A868-4CCE-8996-1DA30269C31F}" srcOrd="2" destOrd="0" presId="urn:microsoft.com/office/officeart/2005/8/layout/pyramid3"/>
    <dgm:cxn modelId="{D568CD8A-D616-4D36-8D4B-3FD75DF52740}" type="presParOf" srcId="{CD84CE23-A868-4CCE-8996-1DA30269C31F}" destId="{E04A4104-442D-4327-9F6F-27902EAA5740}" srcOrd="0" destOrd="0" presId="urn:microsoft.com/office/officeart/2005/8/layout/pyramid3"/>
    <dgm:cxn modelId="{B2D14E62-A1EC-4C3E-9944-C9A95EDB1EE4}" type="presParOf" srcId="{CD84CE23-A868-4CCE-8996-1DA30269C31F}" destId="{20CED4CA-422A-42F8-891F-63EFC5DD8093}" srcOrd="1" destOrd="0" presId="urn:microsoft.com/office/officeart/2005/8/layout/pyramid3"/>
    <dgm:cxn modelId="{97C40DD4-C761-405C-8407-57D4A3DD42CB}" type="presParOf" srcId="{B17C8A85-2A37-4000-9A7B-E58AB101FCDD}" destId="{EF1F58C4-99B3-4A13-95F5-4561B07A9522}" srcOrd="3" destOrd="0" presId="urn:microsoft.com/office/officeart/2005/8/layout/pyramid3"/>
    <dgm:cxn modelId="{06E48DCB-D4A2-446F-B09F-D69EC5FA1C31}" type="presParOf" srcId="{EF1F58C4-99B3-4A13-95F5-4561B07A9522}" destId="{DACC0662-8B14-46A6-AB72-9484BCCA2660}" srcOrd="0" destOrd="0" presId="urn:microsoft.com/office/officeart/2005/8/layout/pyramid3"/>
    <dgm:cxn modelId="{683A1F40-01FF-40F0-8591-4E3E4B988691}" type="presParOf" srcId="{EF1F58C4-99B3-4A13-95F5-4561B07A9522}" destId="{DEE4D3FA-6D9A-4B2C-B915-407FCD64B53D}"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DB36F-6A3F-4B99-8E22-8F945E84733B}">
      <dsp:nvSpPr>
        <dsp:cNvPr id="0" name=""/>
        <dsp:cNvSpPr/>
      </dsp:nvSpPr>
      <dsp:spPr>
        <a:xfrm rot="10800000">
          <a:off x="0" y="0"/>
          <a:ext cx="8128000" cy="1354666"/>
        </a:xfrm>
        <a:prstGeom prst="trapezoid">
          <a:avLst>
            <a:gd name="adj" fmla="val 75000"/>
          </a:avLst>
        </a:prstGeom>
        <a:solidFill>
          <a:srgbClr val="0D47A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ES" sz="2800" b="0" kern="1200" dirty="0">
              <a:solidFill>
                <a:schemeClr val="bg2"/>
              </a:solidFill>
              <a:latin typeface="Poppins" panose="00000500000000000000" pitchFamily="2" charset="0"/>
              <a:cs typeface="Poppins" panose="00000500000000000000" pitchFamily="2" charset="0"/>
            </a:rPr>
            <a:t>Datos (Memoria, Atención, Velocidad y Escala)</a:t>
          </a:r>
          <a:endParaRPr lang="en-US" sz="2800" b="0" kern="1200" dirty="0">
            <a:solidFill>
              <a:schemeClr val="bg2"/>
            </a:solidFill>
            <a:latin typeface="Poppins" panose="00000500000000000000" pitchFamily="2" charset="0"/>
            <a:cs typeface="Poppins" panose="00000500000000000000" pitchFamily="2" charset="0"/>
          </a:endParaRPr>
        </a:p>
      </dsp:txBody>
      <dsp:txXfrm rot="-10800000">
        <a:off x="1422399" y="0"/>
        <a:ext cx="5283200" cy="1354666"/>
      </dsp:txXfrm>
    </dsp:sp>
    <dsp:sp modelId="{BD2FC299-F73F-456B-8998-9F506A1FB86F}">
      <dsp:nvSpPr>
        <dsp:cNvPr id="0" name=""/>
        <dsp:cNvSpPr/>
      </dsp:nvSpPr>
      <dsp:spPr>
        <a:xfrm rot="10800000">
          <a:off x="1015999" y="1354666"/>
          <a:ext cx="6096000" cy="1354666"/>
        </a:xfrm>
        <a:prstGeom prst="trapezoid">
          <a:avLst>
            <a:gd name="adj" fmla="val 75000"/>
          </a:avLst>
        </a:prstGeom>
        <a:solidFill>
          <a:srgbClr val="1976D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ES" sz="2800" kern="1200" dirty="0">
              <a:solidFill>
                <a:schemeClr val="bg2"/>
              </a:solidFill>
              <a:latin typeface="Poppins" panose="00000500000000000000" pitchFamily="2" charset="0"/>
              <a:cs typeface="Poppins" panose="00000500000000000000" pitchFamily="2" charset="0"/>
            </a:rPr>
            <a:t>Información</a:t>
          </a:r>
          <a:endParaRPr lang="en-US" sz="2800" kern="1200" dirty="0">
            <a:solidFill>
              <a:schemeClr val="bg2"/>
            </a:solidFill>
            <a:latin typeface="Poppins" panose="00000500000000000000" pitchFamily="2" charset="0"/>
            <a:cs typeface="Poppins" panose="00000500000000000000" pitchFamily="2" charset="0"/>
          </a:endParaRPr>
        </a:p>
      </dsp:txBody>
      <dsp:txXfrm rot="-10800000">
        <a:off x="2082799" y="1354666"/>
        <a:ext cx="3962400" cy="1354666"/>
      </dsp:txXfrm>
    </dsp:sp>
    <dsp:sp modelId="{E04A4104-442D-4327-9F6F-27902EAA5740}">
      <dsp:nvSpPr>
        <dsp:cNvPr id="0" name=""/>
        <dsp:cNvSpPr/>
      </dsp:nvSpPr>
      <dsp:spPr>
        <a:xfrm rot="10800000">
          <a:off x="2032000" y="2709333"/>
          <a:ext cx="4064000" cy="1354666"/>
        </a:xfrm>
        <a:prstGeom prst="trapezoid">
          <a:avLst>
            <a:gd name="adj" fmla="val 75000"/>
          </a:avLst>
        </a:prstGeom>
        <a:solidFill>
          <a:srgbClr val="42A5F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r" defTabSz="889000">
            <a:lnSpc>
              <a:spcPct val="90000"/>
            </a:lnSpc>
            <a:spcBef>
              <a:spcPct val="0"/>
            </a:spcBef>
            <a:spcAft>
              <a:spcPct val="35000"/>
            </a:spcAft>
            <a:buNone/>
          </a:pPr>
          <a:r>
            <a:rPr lang="es-ES" sz="2000" kern="1200" dirty="0">
              <a:solidFill>
                <a:schemeClr val="bg2"/>
              </a:solidFill>
              <a:latin typeface="Poppins" panose="00000500000000000000" pitchFamily="2" charset="0"/>
              <a:cs typeface="Poppins" panose="00000500000000000000" pitchFamily="2" charset="0"/>
            </a:rPr>
            <a:t>Conocimiento</a:t>
          </a:r>
          <a:endParaRPr lang="en-US" sz="2000" kern="1200" dirty="0">
            <a:solidFill>
              <a:schemeClr val="bg2"/>
            </a:solidFill>
            <a:latin typeface="Poppins" panose="00000500000000000000" pitchFamily="2" charset="0"/>
            <a:cs typeface="Poppins" panose="00000500000000000000" pitchFamily="2" charset="0"/>
          </a:endParaRPr>
        </a:p>
      </dsp:txBody>
      <dsp:txXfrm rot="-10800000">
        <a:off x="2743199" y="2709333"/>
        <a:ext cx="2641600" cy="1354666"/>
      </dsp:txXfrm>
    </dsp:sp>
    <dsp:sp modelId="{DACC0662-8B14-46A6-AB72-9484BCCA2660}">
      <dsp:nvSpPr>
        <dsp:cNvPr id="0" name=""/>
        <dsp:cNvSpPr/>
      </dsp:nvSpPr>
      <dsp:spPr>
        <a:xfrm rot="10800000">
          <a:off x="3047999" y="4064000"/>
          <a:ext cx="2032000" cy="1354666"/>
        </a:xfrm>
        <a:prstGeom prst="trapezoid">
          <a:avLst>
            <a:gd name="adj" fmla="val 75000"/>
          </a:avLst>
        </a:prstGeom>
        <a:solidFill>
          <a:srgbClr val="90CAF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noProof="0" dirty="0">
              <a:solidFill>
                <a:schemeClr val="bg2"/>
              </a:solidFill>
              <a:latin typeface="Poppins" panose="00000500000000000000" pitchFamily="2" charset="0"/>
              <a:cs typeface="Poppins" panose="00000500000000000000" pitchFamily="2" charset="0"/>
            </a:rPr>
            <a:t>Sabiduría</a:t>
          </a:r>
        </a:p>
      </dsp:txBody>
      <dsp:txXfrm rot="-10800000">
        <a:off x="3047999" y="4064000"/>
        <a:ext cx="2032000"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D59393-0376-40CD-891D-582752E1702D}" type="datetimeFigureOut">
              <a:rPr lang="en-US" smtClean="0"/>
              <a:t>11/26/2025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BD92E-68A4-48D5-8229-EC169AE821B0}" type="slidenum">
              <a:rPr lang="en-US" smtClean="0"/>
              <a:t>‹#›</a:t>
            </a:fld>
            <a:endParaRPr lang="en-US"/>
          </a:p>
        </p:txBody>
      </p:sp>
    </p:spTree>
    <p:extLst>
      <p:ext uri="{BB962C8B-B14F-4D97-AF65-F5344CB8AC3E}">
        <p14:creationId xmlns:p14="http://schemas.microsoft.com/office/powerpoint/2010/main" val="2950119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Buenos días a todos. Hoy vamos a embarcarnos en un viaje para entender una de las </a:t>
            </a:r>
            <a:r>
              <a:rPr lang="es-ES" sz="1200" b="0" i="0" kern="1200" dirty="0" err="1">
                <a:solidFill>
                  <a:schemeClr val="tx1"/>
                </a:solidFill>
                <a:effectLst/>
                <a:latin typeface="+mn-lt"/>
                <a:ea typeface="+mn-ea"/>
                <a:cs typeface="+mn-cs"/>
              </a:rPr>
              <a:t>GPTs</a:t>
            </a:r>
            <a:r>
              <a:rPr lang="es-ES" sz="1200" b="0" i="0" kern="1200" dirty="0">
                <a:solidFill>
                  <a:schemeClr val="tx1"/>
                </a:solidFill>
                <a:effectLst/>
                <a:latin typeface="+mn-lt"/>
                <a:ea typeface="+mn-ea"/>
                <a:cs typeface="+mn-cs"/>
              </a:rPr>
              <a:t> fuerzas más transformadoras de nuestro tiempo: la Inteligencia Artificial. Pero para entender la IA, primero debemos entender cómo construimos el conocimiento</a:t>
            </a:r>
          </a:p>
        </p:txBody>
      </p:sp>
      <p:sp>
        <p:nvSpPr>
          <p:cNvPr id="4" name="Slide Number Placeholder 3"/>
          <p:cNvSpPr>
            <a:spLocks noGrp="1"/>
          </p:cNvSpPr>
          <p:nvPr>
            <p:ph type="sldNum" sz="quarter" idx="5"/>
          </p:nvPr>
        </p:nvSpPr>
        <p:spPr/>
        <p:txBody>
          <a:bodyPr/>
          <a:lstStyle/>
          <a:p>
            <a:fld id="{08ABD92E-68A4-48D5-8229-EC169AE821B0}" type="slidenum">
              <a:rPr lang="en-US" smtClean="0"/>
              <a:t>1</a:t>
            </a:fld>
            <a:endParaRPr lang="en-US"/>
          </a:p>
        </p:txBody>
      </p:sp>
    </p:spTree>
    <p:extLst>
      <p:ext uri="{BB962C8B-B14F-4D97-AF65-F5344CB8AC3E}">
        <p14:creationId xmlns:p14="http://schemas.microsoft.com/office/powerpoint/2010/main" val="4010663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a:extLst>
            <a:ext uri="{FF2B5EF4-FFF2-40B4-BE49-F238E27FC236}">
              <a16:creationId xmlns:a16="http://schemas.microsoft.com/office/drawing/2014/main" id="{CF79B6EB-3B42-69BC-B9AD-D2409A6EDC83}"/>
            </a:ext>
          </a:extLst>
        </p:cNvPr>
        <p:cNvGrpSpPr/>
        <p:nvPr/>
      </p:nvGrpSpPr>
      <p:grpSpPr>
        <a:xfrm>
          <a:off x="0" y="0"/>
          <a:ext cx="0" cy="0"/>
          <a:chOff x="0" y="0"/>
          <a:chExt cx="0" cy="0"/>
        </a:xfrm>
      </p:grpSpPr>
      <p:sp>
        <p:nvSpPr>
          <p:cNvPr id="533" name="Google Shape;533;p1:notes">
            <a:extLst>
              <a:ext uri="{FF2B5EF4-FFF2-40B4-BE49-F238E27FC236}">
                <a16:creationId xmlns:a16="http://schemas.microsoft.com/office/drawing/2014/main" id="{87914A58-62BA-2A1F-9849-C7886C917B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p1:notes">
            <a:extLst>
              <a:ext uri="{FF2B5EF4-FFF2-40B4-BE49-F238E27FC236}">
                <a16:creationId xmlns:a16="http://schemas.microsoft.com/office/drawing/2014/main" id="{89F9CE89-7BAA-2E9A-DA9B-41B9F5737F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889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5"/>
          </p:nvPr>
        </p:nvSpPr>
        <p:spPr/>
        <p:txBody>
          <a:bodyPr/>
          <a:lstStyle/>
          <a:p>
            <a:fld id="{8D7C23E9-CE41-4ED0-9CF6-A642F87AE259}" type="slidenum">
              <a:rPr lang="es-CO" smtClean="0"/>
              <a:t>40</a:t>
            </a:fld>
            <a:endParaRPr lang="es-CO"/>
          </a:p>
        </p:txBody>
      </p:sp>
    </p:spTree>
    <p:extLst>
      <p:ext uri="{BB962C8B-B14F-4D97-AF65-F5344CB8AC3E}">
        <p14:creationId xmlns:p14="http://schemas.microsoft.com/office/powerpoint/2010/main" val="7936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Ciencia de datos disciplina de hacer los datos útiles, ampliando nuestra memoria, enfocando nuestra atención… estos organizados se convierten en información, la información contextualizada y internalizada en conocimiento</a:t>
            </a:r>
            <a:br>
              <a:rPr lang="es-ES" dirty="0"/>
            </a:br>
            <a:r>
              <a:rPr lang="es-ES" dirty="0"/>
              <a:t>E</a:t>
            </a:r>
            <a:r>
              <a:rPr lang="es-ES" sz="1200" b="0" i="0" kern="1200" dirty="0">
                <a:solidFill>
                  <a:schemeClr val="tx1"/>
                </a:solidFill>
                <a:effectLst/>
                <a:latin typeface="+mn-lt"/>
                <a:ea typeface="+mn-ea"/>
                <a:cs typeface="+mn-cs"/>
              </a:rPr>
              <a:t>l conocimiento, aplicado con juicio y experiencia, nos lleva a la **Sabiduría**.</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sabiduría, en su forma más práctica, es saber la verdad, que en ultimo nos llevaría a tomar </a:t>
            </a:r>
            <a:r>
              <a:rPr lang="es-ES" sz="1200" b="0" i="0" kern="1200" dirty="0" err="1">
                <a:solidFill>
                  <a:schemeClr val="tx1"/>
                </a:solidFill>
                <a:effectLst/>
                <a:latin typeface="+mn-lt"/>
                <a:ea typeface="+mn-ea"/>
                <a:cs typeface="+mn-cs"/>
              </a:rPr>
              <a:t>tomar</a:t>
            </a:r>
            <a:r>
              <a:rPr lang="es-ES" sz="1200" b="0" i="0" kern="1200" dirty="0">
                <a:solidFill>
                  <a:schemeClr val="tx1"/>
                </a:solidFill>
                <a:effectLst/>
                <a:latin typeface="+mn-lt"/>
                <a:ea typeface="+mn-ea"/>
                <a:cs typeface="+mn-cs"/>
              </a:rPr>
              <a:t> mejores decisiones. Y en el corazón de la IA se encuentra precisamente eso: la promesa de aumentar nuestra capacidad para tomar decisiones más inteligentes, más rápidas y a una escala nunca antes vista."</a:t>
            </a:r>
          </a:p>
          <a:p>
            <a:endParaRPr lang="en-US" dirty="0"/>
          </a:p>
        </p:txBody>
      </p:sp>
      <p:sp>
        <p:nvSpPr>
          <p:cNvPr id="4" name="Slide Number Placeholder 3"/>
          <p:cNvSpPr>
            <a:spLocks noGrp="1"/>
          </p:cNvSpPr>
          <p:nvPr>
            <p:ph type="sldNum" sz="quarter" idx="5"/>
          </p:nvPr>
        </p:nvSpPr>
        <p:spPr/>
        <p:txBody>
          <a:bodyPr/>
          <a:lstStyle/>
          <a:p>
            <a:fld id="{08ABD92E-68A4-48D5-8229-EC169AE821B0}" type="slidenum">
              <a:rPr lang="en-US" smtClean="0"/>
              <a:t>2</a:t>
            </a:fld>
            <a:endParaRPr lang="en-US"/>
          </a:p>
        </p:txBody>
      </p:sp>
    </p:spTree>
    <p:extLst>
      <p:ext uri="{BB962C8B-B14F-4D97-AF65-F5344CB8AC3E}">
        <p14:creationId xmlns:p14="http://schemas.microsoft.com/office/powerpoint/2010/main" val="2829402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Nuestra cultura está construida sobre una única y poderosa idea: </a:t>
            </a:r>
            <a:r>
              <a:rPr lang="es-ES" sz="1200" b="0" dirty="0">
                <a:latin typeface="Poppins"/>
                <a:cs typeface="Poppins"/>
              </a:rPr>
              <a:t>“Si podemos reducir lo que sabemos a un conjunto de teorías, un conjunto de reglas… eso es conocimiento verdadero”</a:t>
            </a:r>
            <a:endParaRPr lang="en-US" b="0" dirty="0"/>
          </a:p>
        </p:txBody>
      </p:sp>
      <p:sp>
        <p:nvSpPr>
          <p:cNvPr id="4" name="Slide Number Placeholder 3"/>
          <p:cNvSpPr>
            <a:spLocks noGrp="1"/>
          </p:cNvSpPr>
          <p:nvPr>
            <p:ph type="sldNum" sz="quarter" idx="5"/>
          </p:nvPr>
        </p:nvSpPr>
        <p:spPr/>
        <p:txBody>
          <a:bodyPr/>
          <a:lstStyle/>
          <a:p>
            <a:fld id="{08ABD92E-68A4-48D5-8229-EC169AE821B0}" type="slidenum">
              <a:rPr lang="en-US" smtClean="0"/>
              <a:t>5</a:t>
            </a:fld>
            <a:endParaRPr lang="en-US"/>
          </a:p>
        </p:txBody>
      </p:sp>
    </p:spTree>
    <p:extLst>
      <p:ext uri="{BB962C8B-B14F-4D97-AF65-F5344CB8AC3E}">
        <p14:creationId xmlns:p14="http://schemas.microsoft.com/office/powerpoint/2010/main" val="3877639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97F0-567C-9CB7-92D5-A0298B10B5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A4CC5-203B-C0A3-8C46-27807E933F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15D5F8-04BC-8906-681A-C6C5775B37AA}"/>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13DCA073-9ECC-D877-1BA8-7047D5A7420D}"/>
              </a:ext>
            </a:extLst>
          </p:cNvPr>
          <p:cNvSpPr>
            <a:spLocks noGrp="1"/>
          </p:cNvSpPr>
          <p:nvPr>
            <p:ph type="sldNum" sz="quarter" idx="5"/>
          </p:nvPr>
        </p:nvSpPr>
        <p:spPr/>
        <p:txBody>
          <a:bodyPr/>
          <a:lstStyle/>
          <a:p>
            <a:fld id="{08ABD92E-68A4-48D5-8229-EC169AE821B0}" type="slidenum">
              <a:rPr lang="en-US" smtClean="0"/>
              <a:t>6</a:t>
            </a:fld>
            <a:endParaRPr lang="en-US"/>
          </a:p>
        </p:txBody>
      </p:sp>
    </p:spTree>
    <p:extLst>
      <p:ext uri="{BB962C8B-B14F-4D97-AF65-F5344CB8AC3E}">
        <p14:creationId xmlns:p14="http://schemas.microsoft.com/office/powerpoint/2010/main" val="646747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0EA0-91FC-FF39-5376-52535B05F5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6A309-004B-6F8D-7AC8-A1CCF5D92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31CB6-42DA-E44F-8689-77AC3DDD63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F3803E-CC48-D5EA-E7A0-11B224D4BC91}"/>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355882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8D8676-7BAF-91DC-D632-6032450F6CC4}"/>
              </a:ext>
            </a:extLst>
          </p:cNvPr>
          <p:cNvPicPr>
            <a:picLocks noChangeAspect="1"/>
          </p:cNvPicPr>
          <p:nvPr userDrawn="1"/>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427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AB6C3-F3E8-BE55-7FB2-7C29CFB21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E1C33A-F840-CA14-77BC-4A5AEB4219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DC697F-6308-5083-1C8E-66F1EE86B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EB69E9-1B5C-EBE9-73D4-9365D7F9CB1B}"/>
              </a:ext>
            </a:extLst>
          </p:cNvPr>
          <p:cNvSpPr>
            <a:spLocks noGrp="1"/>
          </p:cNvSpPr>
          <p:nvPr>
            <p:ph type="dt" sz="half" idx="10"/>
          </p:nvPr>
        </p:nvSpPr>
        <p:spPr/>
        <p:txBody>
          <a:bodyPr/>
          <a:lstStyle/>
          <a:p>
            <a:fld id="{D031BD00-BC1E-42EE-8238-7C239228FFC4}" type="datetimeFigureOut">
              <a:rPr lang="en-US" smtClean="0"/>
              <a:t>11/26/2025</a:t>
            </a:fld>
            <a:endParaRPr lang="en-US"/>
          </a:p>
        </p:txBody>
      </p:sp>
      <p:sp>
        <p:nvSpPr>
          <p:cNvPr id="6" name="Footer Placeholder 5">
            <a:extLst>
              <a:ext uri="{FF2B5EF4-FFF2-40B4-BE49-F238E27FC236}">
                <a16:creationId xmlns:a16="http://schemas.microsoft.com/office/drawing/2014/main" id="{FF5589F4-CDEB-887D-153D-96743A76E1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7C703E-3AC4-2027-DFC1-D14D7C137708}"/>
              </a:ext>
            </a:extLst>
          </p:cNvPr>
          <p:cNvSpPr>
            <a:spLocks noGrp="1"/>
          </p:cNvSpPr>
          <p:nvPr>
            <p:ph type="sldNum" sz="quarter" idx="12"/>
          </p:nvPr>
        </p:nvSpPr>
        <p:spPr/>
        <p:txBody>
          <a:bodyPr/>
          <a:lstStyle/>
          <a:p>
            <a:fld id="{6A76AEE1-E706-4729-9C55-E30F9D02BCE6}" type="slidenum">
              <a:rPr lang="en-US" smtClean="0"/>
              <a:t>‹#›</a:t>
            </a:fld>
            <a:endParaRPr lang="en-US"/>
          </a:p>
        </p:txBody>
      </p:sp>
    </p:spTree>
    <p:extLst>
      <p:ext uri="{BB962C8B-B14F-4D97-AF65-F5344CB8AC3E}">
        <p14:creationId xmlns:p14="http://schemas.microsoft.com/office/powerpoint/2010/main" val="832625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D439-0B64-7E9B-E54D-195F0F9409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AC35CB-3829-EEC8-9582-55E2BB8958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0812-524D-9045-01FC-BB48A3A24B57}"/>
              </a:ext>
            </a:extLst>
          </p:cNvPr>
          <p:cNvSpPr>
            <a:spLocks noGrp="1"/>
          </p:cNvSpPr>
          <p:nvPr>
            <p:ph type="dt" sz="half" idx="10"/>
          </p:nvPr>
        </p:nvSpPr>
        <p:spPr/>
        <p:txBody>
          <a:bodyPr/>
          <a:lstStyle/>
          <a:p>
            <a:fld id="{D031BD00-BC1E-42EE-8238-7C239228FFC4}" type="datetimeFigureOut">
              <a:rPr lang="en-US" smtClean="0"/>
              <a:t>11/26/2025</a:t>
            </a:fld>
            <a:endParaRPr lang="en-US"/>
          </a:p>
        </p:txBody>
      </p:sp>
      <p:sp>
        <p:nvSpPr>
          <p:cNvPr id="5" name="Footer Placeholder 4">
            <a:extLst>
              <a:ext uri="{FF2B5EF4-FFF2-40B4-BE49-F238E27FC236}">
                <a16:creationId xmlns:a16="http://schemas.microsoft.com/office/drawing/2014/main" id="{32EDCD38-B2DA-E0CD-DCAC-8EE7E8588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C8F7D-5EB5-04DB-FAFE-6FBDDF397CE8}"/>
              </a:ext>
            </a:extLst>
          </p:cNvPr>
          <p:cNvSpPr>
            <a:spLocks noGrp="1"/>
          </p:cNvSpPr>
          <p:nvPr>
            <p:ph type="sldNum" sz="quarter" idx="12"/>
          </p:nvPr>
        </p:nvSpPr>
        <p:spPr/>
        <p:txBody>
          <a:bodyPr/>
          <a:lstStyle/>
          <a:p>
            <a:fld id="{6A76AEE1-E706-4729-9C55-E30F9D02BCE6}" type="slidenum">
              <a:rPr lang="en-US" smtClean="0"/>
              <a:t>‹#›</a:t>
            </a:fld>
            <a:endParaRPr lang="en-US"/>
          </a:p>
        </p:txBody>
      </p:sp>
    </p:spTree>
    <p:extLst>
      <p:ext uri="{BB962C8B-B14F-4D97-AF65-F5344CB8AC3E}">
        <p14:creationId xmlns:p14="http://schemas.microsoft.com/office/powerpoint/2010/main" val="4239866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F4BB62-7E9D-4F30-D6A4-9C7CFBEB07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E5FAAA-FC5F-9DCB-27AC-8AFF3432CB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4CCF2-0D2D-B8FC-A98F-CA43E85469CD}"/>
              </a:ext>
            </a:extLst>
          </p:cNvPr>
          <p:cNvSpPr>
            <a:spLocks noGrp="1"/>
          </p:cNvSpPr>
          <p:nvPr>
            <p:ph type="dt" sz="half" idx="10"/>
          </p:nvPr>
        </p:nvSpPr>
        <p:spPr/>
        <p:txBody>
          <a:bodyPr/>
          <a:lstStyle/>
          <a:p>
            <a:fld id="{D031BD00-BC1E-42EE-8238-7C239228FFC4}" type="datetimeFigureOut">
              <a:rPr lang="en-US" smtClean="0"/>
              <a:t>11/26/2025</a:t>
            </a:fld>
            <a:endParaRPr lang="en-US"/>
          </a:p>
        </p:txBody>
      </p:sp>
      <p:sp>
        <p:nvSpPr>
          <p:cNvPr id="5" name="Footer Placeholder 4">
            <a:extLst>
              <a:ext uri="{FF2B5EF4-FFF2-40B4-BE49-F238E27FC236}">
                <a16:creationId xmlns:a16="http://schemas.microsoft.com/office/drawing/2014/main" id="{5F6F036A-690F-01CE-38EE-F345A8EB6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A580E-A2E9-433C-82BF-1B28E00E9F44}"/>
              </a:ext>
            </a:extLst>
          </p:cNvPr>
          <p:cNvSpPr>
            <a:spLocks noGrp="1"/>
          </p:cNvSpPr>
          <p:nvPr>
            <p:ph type="sldNum" sz="quarter" idx="12"/>
          </p:nvPr>
        </p:nvSpPr>
        <p:spPr/>
        <p:txBody>
          <a:bodyPr/>
          <a:lstStyle/>
          <a:p>
            <a:fld id="{6A76AEE1-E706-4729-9C55-E30F9D02BCE6}" type="slidenum">
              <a:rPr lang="en-US" smtClean="0"/>
              <a:t>‹#›</a:t>
            </a:fld>
            <a:endParaRPr lang="en-US"/>
          </a:p>
        </p:txBody>
      </p:sp>
    </p:spTree>
    <p:extLst>
      <p:ext uri="{BB962C8B-B14F-4D97-AF65-F5344CB8AC3E}">
        <p14:creationId xmlns:p14="http://schemas.microsoft.com/office/powerpoint/2010/main" val="1798148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5" name="Google Shape;105;p13"/>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3"/>
          <p:cNvSpPr txBox="1">
            <a:spLocks noGrp="1"/>
          </p:cNvSpPr>
          <p:nvPr>
            <p:ph type="title" idx="2" hasCustomPrompt="1"/>
          </p:nvPr>
        </p:nvSpPr>
        <p:spPr>
          <a:xfrm>
            <a:off x="5012273" y="2265461"/>
            <a:ext cx="926400" cy="926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7" name="Google Shape;107;p13"/>
          <p:cNvSpPr txBox="1">
            <a:spLocks noGrp="1"/>
          </p:cNvSpPr>
          <p:nvPr>
            <p:ph type="title" idx="3" hasCustomPrompt="1"/>
          </p:nvPr>
        </p:nvSpPr>
        <p:spPr>
          <a:xfrm>
            <a:off x="6253340" y="2265461"/>
            <a:ext cx="926400" cy="926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8" name="Google Shape;108;p13"/>
          <p:cNvSpPr txBox="1">
            <a:spLocks noGrp="1"/>
          </p:cNvSpPr>
          <p:nvPr>
            <p:ph type="title" idx="4" hasCustomPrompt="1"/>
          </p:nvPr>
        </p:nvSpPr>
        <p:spPr>
          <a:xfrm>
            <a:off x="5012257" y="3709005"/>
            <a:ext cx="926400" cy="926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9" name="Google Shape;109;p13"/>
          <p:cNvSpPr txBox="1">
            <a:spLocks noGrp="1"/>
          </p:cNvSpPr>
          <p:nvPr>
            <p:ph type="title" idx="5" hasCustomPrompt="1"/>
          </p:nvPr>
        </p:nvSpPr>
        <p:spPr>
          <a:xfrm>
            <a:off x="6253324" y="3709005"/>
            <a:ext cx="926400" cy="926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0" name="Google Shape;110;p13"/>
          <p:cNvSpPr txBox="1">
            <a:spLocks noGrp="1"/>
          </p:cNvSpPr>
          <p:nvPr>
            <p:ph type="title" idx="6" hasCustomPrompt="1"/>
          </p:nvPr>
        </p:nvSpPr>
        <p:spPr>
          <a:xfrm>
            <a:off x="5012276" y="5152551"/>
            <a:ext cx="926400" cy="926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1" name="Google Shape;111;p13"/>
          <p:cNvSpPr txBox="1">
            <a:spLocks noGrp="1"/>
          </p:cNvSpPr>
          <p:nvPr>
            <p:ph type="title" idx="7" hasCustomPrompt="1"/>
          </p:nvPr>
        </p:nvSpPr>
        <p:spPr>
          <a:xfrm>
            <a:off x="6253343" y="5152551"/>
            <a:ext cx="926400" cy="926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2" name="Google Shape;112;p13"/>
          <p:cNvSpPr txBox="1">
            <a:spLocks noGrp="1"/>
          </p:cNvSpPr>
          <p:nvPr>
            <p:ph type="subTitle" idx="1"/>
          </p:nvPr>
        </p:nvSpPr>
        <p:spPr>
          <a:xfrm>
            <a:off x="1707467" y="2265467"/>
            <a:ext cx="3050800" cy="92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2400" b="1">
                <a:solidFill>
                  <a:schemeClr val="dk1"/>
                </a:solidFill>
              </a:defRPr>
            </a:lvl1pPr>
            <a:lvl2pPr lvl="1" rtl="0">
              <a:lnSpc>
                <a:spcPct val="100000"/>
              </a:lnSpc>
              <a:spcBef>
                <a:spcPts val="0"/>
              </a:spcBef>
              <a:spcAft>
                <a:spcPts val="0"/>
              </a:spcAft>
              <a:buSzPts val="2400"/>
              <a:buNone/>
              <a:defRPr sz="3200" b="1"/>
            </a:lvl2pPr>
            <a:lvl3pPr lvl="2" rtl="0">
              <a:lnSpc>
                <a:spcPct val="100000"/>
              </a:lnSpc>
              <a:spcBef>
                <a:spcPts val="0"/>
              </a:spcBef>
              <a:spcAft>
                <a:spcPts val="0"/>
              </a:spcAft>
              <a:buSzPts val="2400"/>
              <a:buNone/>
              <a:defRPr sz="3200" b="1"/>
            </a:lvl3pPr>
            <a:lvl4pPr lvl="3" rtl="0">
              <a:lnSpc>
                <a:spcPct val="100000"/>
              </a:lnSpc>
              <a:spcBef>
                <a:spcPts val="0"/>
              </a:spcBef>
              <a:spcAft>
                <a:spcPts val="0"/>
              </a:spcAft>
              <a:buSzPts val="2400"/>
              <a:buNone/>
              <a:defRPr sz="3200" b="1"/>
            </a:lvl4pPr>
            <a:lvl5pPr lvl="4" rtl="0">
              <a:lnSpc>
                <a:spcPct val="100000"/>
              </a:lnSpc>
              <a:spcBef>
                <a:spcPts val="0"/>
              </a:spcBef>
              <a:spcAft>
                <a:spcPts val="0"/>
              </a:spcAft>
              <a:buSzPts val="2400"/>
              <a:buNone/>
              <a:defRPr sz="3200" b="1"/>
            </a:lvl5pPr>
            <a:lvl6pPr lvl="5" rtl="0">
              <a:lnSpc>
                <a:spcPct val="100000"/>
              </a:lnSpc>
              <a:spcBef>
                <a:spcPts val="0"/>
              </a:spcBef>
              <a:spcAft>
                <a:spcPts val="0"/>
              </a:spcAft>
              <a:buSzPts val="2400"/>
              <a:buNone/>
              <a:defRPr sz="3200" b="1"/>
            </a:lvl6pPr>
            <a:lvl7pPr lvl="6" rtl="0">
              <a:lnSpc>
                <a:spcPct val="100000"/>
              </a:lnSpc>
              <a:spcBef>
                <a:spcPts val="0"/>
              </a:spcBef>
              <a:spcAft>
                <a:spcPts val="0"/>
              </a:spcAft>
              <a:buSzPts val="2400"/>
              <a:buNone/>
              <a:defRPr sz="3200" b="1"/>
            </a:lvl7pPr>
            <a:lvl8pPr lvl="7" rtl="0">
              <a:lnSpc>
                <a:spcPct val="100000"/>
              </a:lnSpc>
              <a:spcBef>
                <a:spcPts val="0"/>
              </a:spcBef>
              <a:spcAft>
                <a:spcPts val="0"/>
              </a:spcAft>
              <a:buSzPts val="2400"/>
              <a:buNone/>
              <a:defRPr sz="3200" b="1"/>
            </a:lvl8pPr>
            <a:lvl9pPr lvl="8" rtl="0">
              <a:lnSpc>
                <a:spcPct val="100000"/>
              </a:lnSpc>
              <a:spcBef>
                <a:spcPts val="0"/>
              </a:spcBef>
              <a:spcAft>
                <a:spcPts val="0"/>
              </a:spcAft>
              <a:buSzPts val="2400"/>
              <a:buNone/>
              <a:defRPr sz="3200" b="1"/>
            </a:lvl9pPr>
          </a:lstStyle>
          <a:p>
            <a:endParaRPr/>
          </a:p>
        </p:txBody>
      </p:sp>
      <p:sp>
        <p:nvSpPr>
          <p:cNvPr id="113" name="Google Shape;113;p13"/>
          <p:cNvSpPr txBox="1">
            <a:spLocks noGrp="1"/>
          </p:cNvSpPr>
          <p:nvPr>
            <p:ph type="subTitle" idx="8"/>
          </p:nvPr>
        </p:nvSpPr>
        <p:spPr>
          <a:xfrm>
            <a:off x="1707467" y="3709016"/>
            <a:ext cx="3050800" cy="92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2400" b="1">
                <a:solidFill>
                  <a:schemeClr val="dk1"/>
                </a:solidFill>
              </a:defRPr>
            </a:lvl1pPr>
            <a:lvl2pPr lvl="1" rtl="0">
              <a:lnSpc>
                <a:spcPct val="100000"/>
              </a:lnSpc>
              <a:spcBef>
                <a:spcPts val="0"/>
              </a:spcBef>
              <a:spcAft>
                <a:spcPts val="0"/>
              </a:spcAft>
              <a:buSzPts val="2400"/>
              <a:buNone/>
              <a:defRPr sz="3200" b="1"/>
            </a:lvl2pPr>
            <a:lvl3pPr lvl="2" rtl="0">
              <a:lnSpc>
                <a:spcPct val="100000"/>
              </a:lnSpc>
              <a:spcBef>
                <a:spcPts val="0"/>
              </a:spcBef>
              <a:spcAft>
                <a:spcPts val="0"/>
              </a:spcAft>
              <a:buSzPts val="2400"/>
              <a:buNone/>
              <a:defRPr sz="3200" b="1"/>
            </a:lvl3pPr>
            <a:lvl4pPr lvl="3" rtl="0">
              <a:lnSpc>
                <a:spcPct val="100000"/>
              </a:lnSpc>
              <a:spcBef>
                <a:spcPts val="0"/>
              </a:spcBef>
              <a:spcAft>
                <a:spcPts val="0"/>
              </a:spcAft>
              <a:buSzPts val="2400"/>
              <a:buNone/>
              <a:defRPr sz="3200" b="1"/>
            </a:lvl4pPr>
            <a:lvl5pPr lvl="4" rtl="0">
              <a:lnSpc>
                <a:spcPct val="100000"/>
              </a:lnSpc>
              <a:spcBef>
                <a:spcPts val="0"/>
              </a:spcBef>
              <a:spcAft>
                <a:spcPts val="0"/>
              </a:spcAft>
              <a:buSzPts val="2400"/>
              <a:buNone/>
              <a:defRPr sz="3200" b="1"/>
            </a:lvl5pPr>
            <a:lvl6pPr lvl="5" rtl="0">
              <a:lnSpc>
                <a:spcPct val="100000"/>
              </a:lnSpc>
              <a:spcBef>
                <a:spcPts val="0"/>
              </a:spcBef>
              <a:spcAft>
                <a:spcPts val="0"/>
              </a:spcAft>
              <a:buSzPts val="2400"/>
              <a:buNone/>
              <a:defRPr sz="3200" b="1"/>
            </a:lvl6pPr>
            <a:lvl7pPr lvl="6" rtl="0">
              <a:lnSpc>
                <a:spcPct val="100000"/>
              </a:lnSpc>
              <a:spcBef>
                <a:spcPts val="0"/>
              </a:spcBef>
              <a:spcAft>
                <a:spcPts val="0"/>
              </a:spcAft>
              <a:buSzPts val="2400"/>
              <a:buNone/>
              <a:defRPr sz="3200" b="1"/>
            </a:lvl7pPr>
            <a:lvl8pPr lvl="7" rtl="0">
              <a:lnSpc>
                <a:spcPct val="100000"/>
              </a:lnSpc>
              <a:spcBef>
                <a:spcPts val="0"/>
              </a:spcBef>
              <a:spcAft>
                <a:spcPts val="0"/>
              </a:spcAft>
              <a:buSzPts val="2400"/>
              <a:buNone/>
              <a:defRPr sz="3200" b="1"/>
            </a:lvl8pPr>
            <a:lvl9pPr lvl="8" rtl="0">
              <a:lnSpc>
                <a:spcPct val="100000"/>
              </a:lnSpc>
              <a:spcBef>
                <a:spcPts val="0"/>
              </a:spcBef>
              <a:spcAft>
                <a:spcPts val="0"/>
              </a:spcAft>
              <a:buSzPts val="2400"/>
              <a:buNone/>
              <a:defRPr sz="3200" b="1"/>
            </a:lvl9pPr>
          </a:lstStyle>
          <a:p>
            <a:endParaRPr/>
          </a:p>
        </p:txBody>
      </p:sp>
      <p:sp>
        <p:nvSpPr>
          <p:cNvPr id="114" name="Google Shape;114;p13"/>
          <p:cNvSpPr txBox="1">
            <a:spLocks noGrp="1"/>
          </p:cNvSpPr>
          <p:nvPr>
            <p:ph type="subTitle" idx="9"/>
          </p:nvPr>
        </p:nvSpPr>
        <p:spPr>
          <a:xfrm>
            <a:off x="1707467" y="5152564"/>
            <a:ext cx="3050800" cy="92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2400" b="1">
                <a:solidFill>
                  <a:schemeClr val="dk1"/>
                </a:solidFill>
              </a:defRPr>
            </a:lvl1pPr>
            <a:lvl2pPr lvl="1" rtl="0">
              <a:lnSpc>
                <a:spcPct val="100000"/>
              </a:lnSpc>
              <a:spcBef>
                <a:spcPts val="0"/>
              </a:spcBef>
              <a:spcAft>
                <a:spcPts val="0"/>
              </a:spcAft>
              <a:buSzPts val="2400"/>
              <a:buNone/>
              <a:defRPr sz="3200" b="1"/>
            </a:lvl2pPr>
            <a:lvl3pPr lvl="2" rtl="0">
              <a:lnSpc>
                <a:spcPct val="100000"/>
              </a:lnSpc>
              <a:spcBef>
                <a:spcPts val="0"/>
              </a:spcBef>
              <a:spcAft>
                <a:spcPts val="0"/>
              </a:spcAft>
              <a:buSzPts val="2400"/>
              <a:buNone/>
              <a:defRPr sz="3200" b="1"/>
            </a:lvl3pPr>
            <a:lvl4pPr lvl="3" rtl="0">
              <a:lnSpc>
                <a:spcPct val="100000"/>
              </a:lnSpc>
              <a:spcBef>
                <a:spcPts val="0"/>
              </a:spcBef>
              <a:spcAft>
                <a:spcPts val="0"/>
              </a:spcAft>
              <a:buSzPts val="2400"/>
              <a:buNone/>
              <a:defRPr sz="3200" b="1"/>
            </a:lvl4pPr>
            <a:lvl5pPr lvl="4" rtl="0">
              <a:lnSpc>
                <a:spcPct val="100000"/>
              </a:lnSpc>
              <a:spcBef>
                <a:spcPts val="0"/>
              </a:spcBef>
              <a:spcAft>
                <a:spcPts val="0"/>
              </a:spcAft>
              <a:buSzPts val="2400"/>
              <a:buNone/>
              <a:defRPr sz="3200" b="1"/>
            </a:lvl5pPr>
            <a:lvl6pPr lvl="5" rtl="0">
              <a:lnSpc>
                <a:spcPct val="100000"/>
              </a:lnSpc>
              <a:spcBef>
                <a:spcPts val="0"/>
              </a:spcBef>
              <a:spcAft>
                <a:spcPts val="0"/>
              </a:spcAft>
              <a:buSzPts val="2400"/>
              <a:buNone/>
              <a:defRPr sz="3200" b="1"/>
            </a:lvl6pPr>
            <a:lvl7pPr lvl="6" rtl="0">
              <a:lnSpc>
                <a:spcPct val="100000"/>
              </a:lnSpc>
              <a:spcBef>
                <a:spcPts val="0"/>
              </a:spcBef>
              <a:spcAft>
                <a:spcPts val="0"/>
              </a:spcAft>
              <a:buSzPts val="2400"/>
              <a:buNone/>
              <a:defRPr sz="3200" b="1"/>
            </a:lvl7pPr>
            <a:lvl8pPr lvl="7" rtl="0">
              <a:lnSpc>
                <a:spcPct val="100000"/>
              </a:lnSpc>
              <a:spcBef>
                <a:spcPts val="0"/>
              </a:spcBef>
              <a:spcAft>
                <a:spcPts val="0"/>
              </a:spcAft>
              <a:buSzPts val="2400"/>
              <a:buNone/>
              <a:defRPr sz="3200" b="1"/>
            </a:lvl8pPr>
            <a:lvl9pPr lvl="8" rtl="0">
              <a:lnSpc>
                <a:spcPct val="100000"/>
              </a:lnSpc>
              <a:spcBef>
                <a:spcPts val="0"/>
              </a:spcBef>
              <a:spcAft>
                <a:spcPts val="0"/>
              </a:spcAft>
              <a:buSzPts val="2400"/>
              <a:buNone/>
              <a:defRPr sz="3200" b="1"/>
            </a:lvl9pPr>
          </a:lstStyle>
          <a:p>
            <a:endParaRPr/>
          </a:p>
        </p:txBody>
      </p:sp>
      <p:sp>
        <p:nvSpPr>
          <p:cNvPr id="115" name="Google Shape;115;p13"/>
          <p:cNvSpPr txBox="1">
            <a:spLocks noGrp="1"/>
          </p:cNvSpPr>
          <p:nvPr>
            <p:ph type="subTitle" idx="13"/>
          </p:nvPr>
        </p:nvSpPr>
        <p:spPr>
          <a:xfrm>
            <a:off x="7433733" y="2265461"/>
            <a:ext cx="3050800" cy="92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400" b="1">
                <a:solidFill>
                  <a:schemeClr val="dk1"/>
                </a:solidFill>
              </a:defRPr>
            </a:lvl1pPr>
            <a:lvl2pPr lvl="1" rtl="0">
              <a:lnSpc>
                <a:spcPct val="100000"/>
              </a:lnSpc>
              <a:spcBef>
                <a:spcPts val="0"/>
              </a:spcBef>
              <a:spcAft>
                <a:spcPts val="0"/>
              </a:spcAft>
              <a:buSzPts val="2400"/>
              <a:buNone/>
              <a:defRPr sz="3200" b="1"/>
            </a:lvl2pPr>
            <a:lvl3pPr lvl="2" rtl="0">
              <a:lnSpc>
                <a:spcPct val="100000"/>
              </a:lnSpc>
              <a:spcBef>
                <a:spcPts val="0"/>
              </a:spcBef>
              <a:spcAft>
                <a:spcPts val="0"/>
              </a:spcAft>
              <a:buSzPts val="2400"/>
              <a:buNone/>
              <a:defRPr sz="3200" b="1"/>
            </a:lvl3pPr>
            <a:lvl4pPr lvl="3" rtl="0">
              <a:lnSpc>
                <a:spcPct val="100000"/>
              </a:lnSpc>
              <a:spcBef>
                <a:spcPts val="0"/>
              </a:spcBef>
              <a:spcAft>
                <a:spcPts val="0"/>
              </a:spcAft>
              <a:buSzPts val="2400"/>
              <a:buNone/>
              <a:defRPr sz="3200" b="1"/>
            </a:lvl4pPr>
            <a:lvl5pPr lvl="4" rtl="0">
              <a:lnSpc>
                <a:spcPct val="100000"/>
              </a:lnSpc>
              <a:spcBef>
                <a:spcPts val="0"/>
              </a:spcBef>
              <a:spcAft>
                <a:spcPts val="0"/>
              </a:spcAft>
              <a:buSzPts val="2400"/>
              <a:buNone/>
              <a:defRPr sz="3200" b="1"/>
            </a:lvl5pPr>
            <a:lvl6pPr lvl="5" rtl="0">
              <a:lnSpc>
                <a:spcPct val="100000"/>
              </a:lnSpc>
              <a:spcBef>
                <a:spcPts val="0"/>
              </a:spcBef>
              <a:spcAft>
                <a:spcPts val="0"/>
              </a:spcAft>
              <a:buSzPts val="2400"/>
              <a:buNone/>
              <a:defRPr sz="3200" b="1"/>
            </a:lvl6pPr>
            <a:lvl7pPr lvl="6" rtl="0">
              <a:lnSpc>
                <a:spcPct val="100000"/>
              </a:lnSpc>
              <a:spcBef>
                <a:spcPts val="0"/>
              </a:spcBef>
              <a:spcAft>
                <a:spcPts val="0"/>
              </a:spcAft>
              <a:buSzPts val="2400"/>
              <a:buNone/>
              <a:defRPr sz="3200" b="1"/>
            </a:lvl7pPr>
            <a:lvl8pPr lvl="7" rtl="0">
              <a:lnSpc>
                <a:spcPct val="100000"/>
              </a:lnSpc>
              <a:spcBef>
                <a:spcPts val="0"/>
              </a:spcBef>
              <a:spcAft>
                <a:spcPts val="0"/>
              </a:spcAft>
              <a:buSzPts val="2400"/>
              <a:buNone/>
              <a:defRPr sz="3200" b="1"/>
            </a:lvl8pPr>
            <a:lvl9pPr lvl="8" rtl="0">
              <a:lnSpc>
                <a:spcPct val="100000"/>
              </a:lnSpc>
              <a:spcBef>
                <a:spcPts val="0"/>
              </a:spcBef>
              <a:spcAft>
                <a:spcPts val="0"/>
              </a:spcAft>
              <a:buSzPts val="2400"/>
              <a:buNone/>
              <a:defRPr sz="3200" b="1"/>
            </a:lvl9pPr>
          </a:lstStyle>
          <a:p>
            <a:endParaRPr/>
          </a:p>
        </p:txBody>
      </p:sp>
      <p:sp>
        <p:nvSpPr>
          <p:cNvPr id="116" name="Google Shape;116;p13"/>
          <p:cNvSpPr txBox="1">
            <a:spLocks noGrp="1"/>
          </p:cNvSpPr>
          <p:nvPr>
            <p:ph type="subTitle" idx="14"/>
          </p:nvPr>
        </p:nvSpPr>
        <p:spPr>
          <a:xfrm>
            <a:off x="7433733" y="3709005"/>
            <a:ext cx="3050800" cy="92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400" b="1">
                <a:solidFill>
                  <a:schemeClr val="dk1"/>
                </a:solidFill>
              </a:defRPr>
            </a:lvl1pPr>
            <a:lvl2pPr lvl="1" rtl="0">
              <a:lnSpc>
                <a:spcPct val="100000"/>
              </a:lnSpc>
              <a:spcBef>
                <a:spcPts val="0"/>
              </a:spcBef>
              <a:spcAft>
                <a:spcPts val="0"/>
              </a:spcAft>
              <a:buSzPts val="2400"/>
              <a:buNone/>
              <a:defRPr sz="3200" b="1"/>
            </a:lvl2pPr>
            <a:lvl3pPr lvl="2" rtl="0">
              <a:lnSpc>
                <a:spcPct val="100000"/>
              </a:lnSpc>
              <a:spcBef>
                <a:spcPts val="0"/>
              </a:spcBef>
              <a:spcAft>
                <a:spcPts val="0"/>
              </a:spcAft>
              <a:buSzPts val="2400"/>
              <a:buNone/>
              <a:defRPr sz="3200" b="1"/>
            </a:lvl3pPr>
            <a:lvl4pPr lvl="3" rtl="0">
              <a:lnSpc>
                <a:spcPct val="100000"/>
              </a:lnSpc>
              <a:spcBef>
                <a:spcPts val="0"/>
              </a:spcBef>
              <a:spcAft>
                <a:spcPts val="0"/>
              </a:spcAft>
              <a:buSzPts val="2400"/>
              <a:buNone/>
              <a:defRPr sz="3200" b="1"/>
            </a:lvl4pPr>
            <a:lvl5pPr lvl="4" rtl="0">
              <a:lnSpc>
                <a:spcPct val="100000"/>
              </a:lnSpc>
              <a:spcBef>
                <a:spcPts val="0"/>
              </a:spcBef>
              <a:spcAft>
                <a:spcPts val="0"/>
              </a:spcAft>
              <a:buSzPts val="2400"/>
              <a:buNone/>
              <a:defRPr sz="3200" b="1"/>
            </a:lvl5pPr>
            <a:lvl6pPr lvl="5" rtl="0">
              <a:lnSpc>
                <a:spcPct val="100000"/>
              </a:lnSpc>
              <a:spcBef>
                <a:spcPts val="0"/>
              </a:spcBef>
              <a:spcAft>
                <a:spcPts val="0"/>
              </a:spcAft>
              <a:buSzPts val="2400"/>
              <a:buNone/>
              <a:defRPr sz="3200" b="1"/>
            </a:lvl6pPr>
            <a:lvl7pPr lvl="6" rtl="0">
              <a:lnSpc>
                <a:spcPct val="100000"/>
              </a:lnSpc>
              <a:spcBef>
                <a:spcPts val="0"/>
              </a:spcBef>
              <a:spcAft>
                <a:spcPts val="0"/>
              </a:spcAft>
              <a:buSzPts val="2400"/>
              <a:buNone/>
              <a:defRPr sz="3200" b="1"/>
            </a:lvl7pPr>
            <a:lvl8pPr lvl="7" rtl="0">
              <a:lnSpc>
                <a:spcPct val="100000"/>
              </a:lnSpc>
              <a:spcBef>
                <a:spcPts val="0"/>
              </a:spcBef>
              <a:spcAft>
                <a:spcPts val="0"/>
              </a:spcAft>
              <a:buSzPts val="2400"/>
              <a:buNone/>
              <a:defRPr sz="3200" b="1"/>
            </a:lvl8pPr>
            <a:lvl9pPr lvl="8" rtl="0">
              <a:lnSpc>
                <a:spcPct val="100000"/>
              </a:lnSpc>
              <a:spcBef>
                <a:spcPts val="0"/>
              </a:spcBef>
              <a:spcAft>
                <a:spcPts val="0"/>
              </a:spcAft>
              <a:buSzPts val="2400"/>
              <a:buNone/>
              <a:defRPr sz="3200" b="1"/>
            </a:lvl9pPr>
          </a:lstStyle>
          <a:p>
            <a:endParaRPr/>
          </a:p>
        </p:txBody>
      </p:sp>
      <p:sp>
        <p:nvSpPr>
          <p:cNvPr id="117" name="Google Shape;117;p13"/>
          <p:cNvSpPr txBox="1">
            <a:spLocks noGrp="1"/>
          </p:cNvSpPr>
          <p:nvPr>
            <p:ph type="subTitle" idx="15"/>
          </p:nvPr>
        </p:nvSpPr>
        <p:spPr>
          <a:xfrm>
            <a:off x="7433733" y="5152551"/>
            <a:ext cx="3050800" cy="92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400" b="1">
                <a:solidFill>
                  <a:schemeClr val="dk1"/>
                </a:solidFill>
              </a:defRPr>
            </a:lvl1pPr>
            <a:lvl2pPr lvl="1" rtl="0">
              <a:lnSpc>
                <a:spcPct val="100000"/>
              </a:lnSpc>
              <a:spcBef>
                <a:spcPts val="0"/>
              </a:spcBef>
              <a:spcAft>
                <a:spcPts val="0"/>
              </a:spcAft>
              <a:buSzPts val="2400"/>
              <a:buNone/>
              <a:defRPr sz="3200" b="1"/>
            </a:lvl2pPr>
            <a:lvl3pPr lvl="2" rtl="0">
              <a:lnSpc>
                <a:spcPct val="100000"/>
              </a:lnSpc>
              <a:spcBef>
                <a:spcPts val="0"/>
              </a:spcBef>
              <a:spcAft>
                <a:spcPts val="0"/>
              </a:spcAft>
              <a:buSzPts val="2400"/>
              <a:buNone/>
              <a:defRPr sz="3200" b="1"/>
            </a:lvl3pPr>
            <a:lvl4pPr lvl="3" rtl="0">
              <a:lnSpc>
                <a:spcPct val="100000"/>
              </a:lnSpc>
              <a:spcBef>
                <a:spcPts val="0"/>
              </a:spcBef>
              <a:spcAft>
                <a:spcPts val="0"/>
              </a:spcAft>
              <a:buSzPts val="2400"/>
              <a:buNone/>
              <a:defRPr sz="3200" b="1"/>
            </a:lvl4pPr>
            <a:lvl5pPr lvl="4" rtl="0">
              <a:lnSpc>
                <a:spcPct val="100000"/>
              </a:lnSpc>
              <a:spcBef>
                <a:spcPts val="0"/>
              </a:spcBef>
              <a:spcAft>
                <a:spcPts val="0"/>
              </a:spcAft>
              <a:buSzPts val="2400"/>
              <a:buNone/>
              <a:defRPr sz="3200" b="1"/>
            </a:lvl5pPr>
            <a:lvl6pPr lvl="5" rtl="0">
              <a:lnSpc>
                <a:spcPct val="100000"/>
              </a:lnSpc>
              <a:spcBef>
                <a:spcPts val="0"/>
              </a:spcBef>
              <a:spcAft>
                <a:spcPts val="0"/>
              </a:spcAft>
              <a:buSzPts val="2400"/>
              <a:buNone/>
              <a:defRPr sz="3200" b="1"/>
            </a:lvl6pPr>
            <a:lvl7pPr lvl="6" rtl="0">
              <a:lnSpc>
                <a:spcPct val="100000"/>
              </a:lnSpc>
              <a:spcBef>
                <a:spcPts val="0"/>
              </a:spcBef>
              <a:spcAft>
                <a:spcPts val="0"/>
              </a:spcAft>
              <a:buSzPts val="2400"/>
              <a:buNone/>
              <a:defRPr sz="3200" b="1"/>
            </a:lvl7pPr>
            <a:lvl8pPr lvl="7" rtl="0">
              <a:lnSpc>
                <a:spcPct val="100000"/>
              </a:lnSpc>
              <a:spcBef>
                <a:spcPts val="0"/>
              </a:spcBef>
              <a:spcAft>
                <a:spcPts val="0"/>
              </a:spcAft>
              <a:buSzPts val="2400"/>
              <a:buNone/>
              <a:defRPr sz="3200" b="1"/>
            </a:lvl8pPr>
            <a:lvl9pPr lvl="8" rtl="0">
              <a:lnSpc>
                <a:spcPct val="100000"/>
              </a:lnSpc>
              <a:spcBef>
                <a:spcPts val="0"/>
              </a:spcBef>
              <a:spcAft>
                <a:spcPts val="0"/>
              </a:spcAft>
              <a:buSzPts val="2400"/>
              <a:buNone/>
              <a:defRPr sz="3200" b="1"/>
            </a:lvl9pPr>
          </a:lstStyle>
          <a:p>
            <a:endParaRPr/>
          </a:p>
        </p:txBody>
      </p:sp>
      <p:grpSp>
        <p:nvGrpSpPr>
          <p:cNvPr id="118" name="Google Shape;118;p13"/>
          <p:cNvGrpSpPr/>
          <p:nvPr/>
        </p:nvGrpSpPr>
        <p:grpSpPr>
          <a:xfrm flipH="1">
            <a:off x="3493967" y="0"/>
            <a:ext cx="8698035" cy="4932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12192000" cy="6858016"/>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extLst>
      <p:ext uri="{BB962C8B-B14F-4D97-AF65-F5344CB8AC3E}">
        <p14:creationId xmlns:p14="http://schemas.microsoft.com/office/powerpoint/2010/main" val="1605804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5" name="Google Shape;135;p15"/>
          <p:cNvSpPr txBox="1">
            <a:spLocks noGrp="1"/>
          </p:cNvSpPr>
          <p:nvPr>
            <p:ph type="title"/>
          </p:nvPr>
        </p:nvSpPr>
        <p:spPr>
          <a:xfrm>
            <a:off x="950967" y="1316717"/>
            <a:ext cx="5726400" cy="1416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6" name="Google Shape;136;p15"/>
          <p:cNvSpPr txBox="1">
            <a:spLocks noGrp="1"/>
          </p:cNvSpPr>
          <p:nvPr>
            <p:ph type="subTitle" idx="1"/>
          </p:nvPr>
        </p:nvSpPr>
        <p:spPr>
          <a:xfrm>
            <a:off x="950967" y="2812884"/>
            <a:ext cx="5726400" cy="333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AutoNum type="arabicPeriod"/>
              <a:defRPr/>
            </a:lvl1pPr>
            <a:lvl2pPr lvl="1" algn="ctr">
              <a:lnSpc>
                <a:spcPct val="100000"/>
              </a:lnSpc>
              <a:spcBef>
                <a:spcPts val="1333"/>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a:endParaRPr/>
          </a:p>
        </p:txBody>
      </p:sp>
      <p:sp>
        <p:nvSpPr>
          <p:cNvPr id="137" name="Google Shape;137;p15"/>
          <p:cNvSpPr>
            <a:spLocks noGrp="1"/>
          </p:cNvSpPr>
          <p:nvPr>
            <p:ph type="pic" idx="2"/>
          </p:nvPr>
        </p:nvSpPr>
        <p:spPr>
          <a:xfrm>
            <a:off x="7525033" y="719333"/>
            <a:ext cx="3716000" cy="5419200"/>
          </a:xfrm>
          <a:prstGeom prst="round2DiagRect">
            <a:avLst>
              <a:gd name="adj1" fmla="val 16667"/>
              <a:gd name="adj2" fmla="val 0"/>
            </a:avLst>
          </a:prstGeom>
          <a:noFill/>
          <a:ln>
            <a:noFill/>
          </a:ln>
        </p:spPr>
        <p:txBody>
          <a:bodyPr/>
          <a:lstStyle/>
          <a:p>
            <a:endParaRPr lang="en-US"/>
          </a:p>
        </p:txBody>
      </p:sp>
      <p:pic>
        <p:nvPicPr>
          <p:cNvPr id="138" name="Google Shape;138;p15"/>
          <p:cNvPicPr preferRelativeResize="0"/>
          <p:nvPr/>
        </p:nvPicPr>
        <p:blipFill>
          <a:blip r:embed="rId3">
            <a:alphaModFix/>
          </a:blip>
          <a:stretch>
            <a:fillRect/>
          </a:stretch>
        </p:blipFill>
        <p:spPr>
          <a:xfrm rot="-5400000" flipH="1">
            <a:off x="-33" y="5560968"/>
            <a:ext cx="1297033" cy="1297033"/>
          </a:xfrm>
          <a:prstGeom prst="rect">
            <a:avLst/>
          </a:prstGeom>
          <a:noFill/>
          <a:ln>
            <a:noFill/>
          </a:ln>
        </p:spPr>
      </p:pic>
      <p:pic>
        <p:nvPicPr>
          <p:cNvPr id="139" name="Google Shape;139;p15"/>
          <p:cNvPicPr preferRelativeResize="0"/>
          <p:nvPr/>
        </p:nvPicPr>
        <p:blipFill rotWithShape="1">
          <a:blip r:embed="rId4">
            <a:alphaModFix/>
          </a:blip>
          <a:srcRect t="129" b="129"/>
          <a:stretch/>
        </p:blipFill>
        <p:spPr>
          <a:xfrm rot="-5400000">
            <a:off x="10012802" y="4671672"/>
            <a:ext cx="2288927" cy="1743929"/>
          </a:xfrm>
          <a:prstGeom prst="rect">
            <a:avLst/>
          </a:prstGeom>
          <a:noFill/>
          <a:ln>
            <a:noFill/>
          </a:ln>
        </p:spPr>
      </p:pic>
      <p:grpSp>
        <p:nvGrpSpPr>
          <p:cNvPr id="140" name="Google Shape;140;p15"/>
          <p:cNvGrpSpPr/>
          <p:nvPr/>
        </p:nvGrpSpPr>
        <p:grpSpPr>
          <a:xfrm>
            <a:off x="1" y="0"/>
            <a:ext cx="7783865" cy="714733"/>
            <a:chOff x="0" y="0"/>
            <a:chExt cx="5837899" cy="536050"/>
          </a:xfrm>
        </p:grpSpPr>
        <p:pic>
          <p:nvPicPr>
            <p:cNvPr id="141" name="Google Shape;141;p15"/>
            <p:cNvPicPr preferRelativeResize="0"/>
            <p:nvPr/>
          </p:nvPicPr>
          <p:blipFill>
            <a:blip r:embed="rId5">
              <a:alphaModFix/>
            </a:blip>
            <a:stretch>
              <a:fillRect/>
            </a:stretch>
          </p:blipFill>
          <p:spPr>
            <a:xfrm>
              <a:off x="0" y="0"/>
              <a:ext cx="5837899" cy="536050"/>
            </a:xfrm>
            <a:prstGeom prst="rect">
              <a:avLst/>
            </a:prstGeom>
            <a:noFill/>
            <a:ln>
              <a:noFill/>
            </a:ln>
          </p:spPr>
        </p:pic>
        <p:pic>
          <p:nvPicPr>
            <p:cNvPr id="142" name="Google Shape;142;p15"/>
            <p:cNvPicPr preferRelativeResize="0"/>
            <p:nvPr/>
          </p:nvPicPr>
          <p:blipFill>
            <a:blip r:embed="rId6">
              <a:alphaModFix/>
            </a:blip>
            <a:stretch>
              <a:fillRect/>
            </a:stretch>
          </p:blipFill>
          <p:spPr>
            <a:xfrm>
              <a:off x="265125" y="246605"/>
              <a:ext cx="1585464" cy="69000"/>
            </a:xfrm>
            <a:prstGeom prst="rect">
              <a:avLst/>
            </a:prstGeom>
            <a:noFill/>
            <a:ln>
              <a:noFill/>
            </a:ln>
          </p:spPr>
        </p:pic>
      </p:grpSp>
      <p:sp>
        <p:nvSpPr>
          <p:cNvPr id="143" name="Google Shape;143;p15"/>
          <p:cNvSpPr txBox="1">
            <a:spLocks noGrp="1"/>
          </p:cNvSpPr>
          <p:nvPr>
            <p:ph type="subTitle" idx="3"/>
          </p:nvPr>
        </p:nvSpPr>
        <p:spPr>
          <a:xfrm>
            <a:off x="950967" y="2812900"/>
            <a:ext cx="5726400" cy="3338000"/>
          </a:xfrm>
          <a:prstGeom prst="rect">
            <a:avLst/>
          </a:prstGeom>
        </p:spPr>
        <p:txBody>
          <a:bodyPr spcFirstLastPara="1" wrap="square" lIns="91425" tIns="91425" rIns="91425" bIns="91425" anchor="t" anchorCtr="0">
            <a:noAutofit/>
          </a:bodyPr>
          <a:lstStyle>
            <a:lvl1pPr lvl="0">
              <a:spcBef>
                <a:spcPts val="0"/>
              </a:spcBef>
              <a:spcAft>
                <a:spcPts val="0"/>
              </a:spcAft>
              <a:buSzPts val="1200"/>
              <a:buAutoNum type="arabicPeriod"/>
              <a:defRPr/>
            </a:lvl1pPr>
            <a:lvl2pPr lvl="1">
              <a:spcBef>
                <a:spcPts val="1333"/>
              </a:spcBef>
              <a:spcAft>
                <a:spcPts val="0"/>
              </a:spcAft>
              <a:buClr>
                <a:srgbClr val="E76A28"/>
              </a:buClr>
              <a:buSzPts val="1200"/>
              <a:buFont typeface="Nunito Light"/>
              <a:buAutoNum type="alphaLcPeriod"/>
              <a:defRPr/>
            </a:lvl2pPr>
            <a:lvl3pPr lvl="2">
              <a:spcBef>
                <a:spcPts val="0"/>
              </a:spcBef>
              <a:spcAft>
                <a:spcPts val="0"/>
              </a:spcAft>
              <a:buClr>
                <a:srgbClr val="E76A28"/>
              </a:buClr>
              <a:buSzPts val="1200"/>
              <a:buFont typeface="Nunito Light"/>
              <a:buAutoNum type="romanLcPeriod"/>
              <a:defRPr/>
            </a:lvl3pPr>
            <a:lvl4pPr lvl="3">
              <a:spcBef>
                <a:spcPts val="0"/>
              </a:spcBef>
              <a:spcAft>
                <a:spcPts val="0"/>
              </a:spcAft>
              <a:buClr>
                <a:srgbClr val="E76A28"/>
              </a:buClr>
              <a:buSzPts val="1200"/>
              <a:buFont typeface="Nunito Light"/>
              <a:buAutoNum type="arabicPeriod"/>
              <a:defRPr/>
            </a:lvl4pPr>
            <a:lvl5pPr lvl="4">
              <a:spcBef>
                <a:spcPts val="0"/>
              </a:spcBef>
              <a:spcAft>
                <a:spcPts val="0"/>
              </a:spcAft>
              <a:buClr>
                <a:srgbClr val="E76A28"/>
              </a:buClr>
              <a:buSzPts val="1200"/>
              <a:buFont typeface="Nunito Light"/>
              <a:buAutoNum type="alphaLcPeriod"/>
              <a:defRPr/>
            </a:lvl5pPr>
            <a:lvl6pPr lvl="5">
              <a:spcBef>
                <a:spcPts val="0"/>
              </a:spcBef>
              <a:spcAft>
                <a:spcPts val="0"/>
              </a:spcAft>
              <a:buClr>
                <a:srgbClr val="999999"/>
              </a:buClr>
              <a:buSzPts val="1200"/>
              <a:buFont typeface="Nunito Light"/>
              <a:buAutoNum type="romanLcPeriod"/>
              <a:defRPr/>
            </a:lvl6pPr>
            <a:lvl7pPr lvl="6">
              <a:spcBef>
                <a:spcPts val="0"/>
              </a:spcBef>
              <a:spcAft>
                <a:spcPts val="0"/>
              </a:spcAft>
              <a:buClr>
                <a:srgbClr val="999999"/>
              </a:buClr>
              <a:buSzPts val="1200"/>
              <a:buFont typeface="Nunito Light"/>
              <a:buAutoNum type="arabicPeriod"/>
              <a:defRPr/>
            </a:lvl7pPr>
            <a:lvl8pPr lvl="7">
              <a:spcBef>
                <a:spcPts val="0"/>
              </a:spcBef>
              <a:spcAft>
                <a:spcPts val="0"/>
              </a:spcAft>
              <a:buClr>
                <a:srgbClr val="999999"/>
              </a:buClr>
              <a:buSzPts val="1200"/>
              <a:buFont typeface="Nunito Light"/>
              <a:buAutoNum type="alphaLcPeriod"/>
              <a:defRPr/>
            </a:lvl8pPr>
            <a:lvl9pPr lvl="8">
              <a:spcBef>
                <a:spcPts val="0"/>
              </a:spcBef>
              <a:spcAft>
                <a:spcPts val="0"/>
              </a:spcAft>
              <a:buClr>
                <a:srgbClr val="999999"/>
              </a:buClr>
              <a:buSzPts val="1200"/>
              <a:buFont typeface="Nunito Light"/>
              <a:buAutoNum type="romanLcPeriod"/>
              <a:defRPr/>
            </a:lvl9pPr>
          </a:lstStyle>
          <a:p>
            <a:endParaRPr/>
          </a:p>
        </p:txBody>
      </p:sp>
    </p:spTree>
    <p:extLst>
      <p:ext uri="{BB962C8B-B14F-4D97-AF65-F5344CB8AC3E}">
        <p14:creationId xmlns:p14="http://schemas.microsoft.com/office/powerpoint/2010/main" val="44833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682C-4C87-0633-9B8C-B5F627CA74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AF5F42-1D17-C213-9B6A-45CBEE515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FF31DD-CB2C-CF13-C87D-EC64410F844D}"/>
              </a:ext>
            </a:extLst>
          </p:cNvPr>
          <p:cNvSpPr>
            <a:spLocks noGrp="1"/>
          </p:cNvSpPr>
          <p:nvPr>
            <p:ph type="dt" sz="half" idx="10"/>
          </p:nvPr>
        </p:nvSpPr>
        <p:spPr/>
        <p:txBody>
          <a:bodyPr/>
          <a:lstStyle/>
          <a:p>
            <a:fld id="{D031BD00-BC1E-42EE-8238-7C239228FFC4}" type="datetimeFigureOut">
              <a:rPr lang="en-US" smtClean="0"/>
              <a:t>11/26/2025</a:t>
            </a:fld>
            <a:endParaRPr lang="en-US"/>
          </a:p>
        </p:txBody>
      </p:sp>
      <p:sp>
        <p:nvSpPr>
          <p:cNvPr id="5" name="Footer Placeholder 4">
            <a:extLst>
              <a:ext uri="{FF2B5EF4-FFF2-40B4-BE49-F238E27FC236}">
                <a16:creationId xmlns:a16="http://schemas.microsoft.com/office/drawing/2014/main" id="{804FB4F4-F003-C915-F80A-4595F9B3DA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16353-B2A0-E167-788D-83FE954B986C}"/>
              </a:ext>
            </a:extLst>
          </p:cNvPr>
          <p:cNvSpPr>
            <a:spLocks noGrp="1"/>
          </p:cNvSpPr>
          <p:nvPr>
            <p:ph type="sldNum" sz="quarter" idx="12"/>
          </p:nvPr>
        </p:nvSpPr>
        <p:spPr/>
        <p:txBody>
          <a:bodyPr/>
          <a:lstStyle/>
          <a:p>
            <a:fld id="{6A76AEE1-E706-4729-9C55-E30F9D02BCE6}" type="slidenum">
              <a:rPr lang="en-US" smtClean="0"/>
              <a:t>‹#›</a:t>
            </a:fld>
            <a:endParaRPr lang="en-US"/>
          </a:p>
        </p:txBody>
      </p:sp>
    </p:spTree>
    <p:extLst>
      <p:ext uri="{BB962C8B-B14F-4D97-AF65-F5344CB8AC3E}">
        <p14:creationId xmlns:p14="http://schemas.microsoft.com/office/powerpoint/2010/main" val="13616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C83A-972E-F987-CE2D-7A5F0CDC94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0A330-C5AC-6473-63C7-535D63E252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E6AC8-1BE6-19AC-18C0-571C83799C46}"/>
              </a:ext>
            </a:extLst>
          </p:cNvPr>
          <p:cNvSpPr>
            <a:spLocks noGrp="1"/>
          </p:cNvSpPr>
          <p:nvPr>
            <p:ph type="dt" sz="half" idx="10"/>
          </p:nvPr>
        </p:nvSpPr>
        <p:spPr/>
        <p:txBody>
          <a:bodyPr/>
          <a:lstStyle/>
          <a:p>
            <a:fld id="{D031BD00-BC1E-42EE-8238-7C239228FFC4}" type="datetimeFigureOut">
              <a:rPr lang="en-US" smtClean="0"/>
              <a:t>11/26/2025</a:t>
            </a:fld>
            <a:endParaRPr lang="en-US"/>
          </a:p>
        </p:txBody>
      </p:sp>
      <p:sp>
        <p:nvSpPr>
          <p:cNvPr id="5" name="Footer Placeholder 4">
            <a:extLst>
              <a:ext uri="{FF2B5EF4-FFF2-40B4-BE49-F238E27FC236}">
                <a16:creationId xmlns:a16="http://schemas.microsoft.com/office/drawing/2014/main" id="{1C5E2416-AD03-AE30-269D-B3F410F06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1E6385-3723-28F4-C89D-B8C502FF9FDE}"/>
              </a:ext>
            </a:extLst>
          </p:cNvPr>
          <p:cNvSpPr>
            <a:spLocks noGrp="1"/>
          </p:cNvSpPr>
          <p:nvPr>
            <p:ph type="sldNum" sz="quarter" idx="12"/>
          </p:nvPr>
        </p:nvSpPr>
        <p:spPr/>
        <p:txBody>
          <a:bodyPr/>
          <a:lstStyle/>
          <a:p>
            <a:fld id="{6A76AEE1-E706-4729-9C55-E30F9D02BCE6}" type="slidenum">
              <a:rPr lang="en-US" smtClean="0"/>
              <a:t>‹#›</a:t>
            </a:fld>
            <a:endParaRPr lang="en-US"/>
          </a:p>
        </p:txBody>
      </p:sp>
    </p:spTree>
    <p:extLst>
      <p:ext uri="{BB962C8B-B14F-4D97-AF65-F5344CB8AC3E}">
        <p14:creationId xmlns:p14="http://schemas.microsoft.com/office/powerpoint/2010/main" val="1653624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B0CFE-BDDE-FED2-3976-7DAB8F1B53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8B4B6A-5CDD-ABB8-7605-12D2181F44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4F4E34-5A79-9C61-EC53-CF4B8FF293BD}"/>
              </a:ext>
            </a:extLst>
          </p:cNvPr>
          <p:cNvSpPr>
            <a:spLocks noGrp="1"/>
          </p:cNvSpPr>
          <p:nvPr>
            <p:ph type="dt" sz="half" idx="10"/>
          </p:nvPr>
        </p:nvSpPr>
        <p:spPr/>
        <p:txBody>
          <a:bodyPr/>
          <a:lstStyle/>
          <a:p>
            <a:fld id="{D031BD00-BC1E-42EE-8238-7C239228FFC4}" type="datetimeFigureOut">
              <a:rPr lang="en-US" smtClean="0"/>
              <a:t>11/26/2025</a:t>
            </a:fld>
            <a:endParaRPr lang="en-US"/>
          </a:p>
        </p:txBody>
      </p:sp>
      <p:sp>
        <p:nvSpPr>
          <p:cNvPr id="5" name="Footer Placeholder 4">
            <a:extLst>
              <a:ext uri="{FF2B5EF4-FFF2-40B4-BE49-F238E27FC236}">
                <a16:creationId xmlns:a16="http://schemas.microsoft.com/office/drawing/2014/main" id="{22863782-6445-7D8B-7A63-10E8CCCEF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26382-60A4-64E3-D4D7-26C026AEC7D5}"/>
              </a:ext>
            </a:extLst>
          </p:cNvPr>
          <p:cNvSpPr>
            <a:spLocks noGrp="1"/>
          </p:cNvSpPr>
          <p:nvPr>
            <p:ph type="sldNum" sz="quarter" idx="12"/>
          </p:nvPr>
        </p:nvSpPr>
        <p:spPr/>
        <p:txBody>
          <a:bodyPr/>
          <a:lstStyle/>
          <a:p>
            <a:fld id="{6A76AEE1-E706-4729-9C55-E30F9D02BCE6}" type="slidenum">
              <a:rPr lang="en-US" smtClean="0"/>
              <a:t>‹#›</a:t>
            </a:fld>
            <a:endParaRPr lang="en-US"/>
          </a:p>
        </p:txBody>
      </p:sp>
    </p:spTree>
    <p:extLst>
      <p:ext uri="{BB962C8B-B14F-4D97-AF65-F5344CB8AC3E}">
        <p14:creationId xmlns:p14="http://schemas.microsoft.com/office/powerpoint/2010/main" val="1949931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CCFD9-CA6E-A298-DA19-800C0E296A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B9AE5B-B704-88FD-E5DE-B3984BC5FC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5FAF54-0577-793E-9EBA-D7ECA2FE44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0CA527-4F83-E3C1-3FFC-6249C7E9CE42}"/>
              </a:ext>
            </a:extLst>
          </p:cNvPr>
          <p:cNvSpPr>
            <a:spLocks noGrp="1"/>
          </p:cNvSpPr>
          <p:nvPr>
            <p:ph type="dt" sz="half" idx="10"/>
          </p:nvPr>
        </p:nvSpPr>
        <p:spPr/>
        <p:txBody>
          <a:bodyPr/>
          <a:lstStyle/>
          <a:p>
            <a:fld id="{D031BD00-BC1E-42EE-8238-7C239228FFC4}" type="datetimeFigureOut">
              <a:rPr lang="en-US" smtClean="0"/>
              <a:t>11/26/2025</a:t>
            </a:fld>
            <a:endParaRPr lang="en-US"/>
          </a:p>
        </p:txBody>
      </p:sp>
      <p:sp>
        <p:nvSpPr>
          <p:cNvPr id="6" name="Footer Placeholder 5">
            <a:extLst>
              <a:ext uri="{FF2B5EF4-FFF2-40B4-BE49-F238E27FC236}">
                <a16:creationId xmlns:a16="http://schemas.microsoft.com/office/drawing/2014/main" id="{9A8B94BC-FADC-02B7-1B67-F720939B06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BADD9-74B2-5547-EB7E-00D45EFEC554}"/>
              </a:ext>
            </a:extLst>
          </p:cNvPr>
          <p:cNvSpPr>
            <a:spLocks noGrp="1"/>
          </p:cNvSpPr>
          <p:nvPr>
            <p:ph type="sldNum" sz="quarter" idx="12"/>
          </p:nvPr>
        </p:nvSpPr>
        <p:spPr/>
        <p:txBody>
          <a:bodyPr/>
          <a:lstStyle/>
          <a:p>
            <a:fld id="{6A76AEE1-E706-4729-9C55-E30F9D02BCE6}" type="slidenum">
              <a:rPr lang="en-US" smtClean="0"/>
              <a:t>‹#›</a:t>
            </a:fld>
            <a:endParaRPr lang="en-US"/>
          </a:p>
        </p:txBody>
      </p:sp>
    </p:spTree>
    <p:extLst>
      <p:ext uri="{BB962C8B-B14F-4D97-AF65-F5344CB8AC3E}">
        <p14:creationId xmlns:p14="http://schemas.microsoft.com/office/powerpoint/2010/main" val="3958579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81F2-AE94-BE6D-9E23-32BEC245CE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2A99C3-5E71-1686-69B1-41B9A86990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7B7D4-59DF-70C2-B850-91A154B572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4EC1FA-DF86-9D93-6783-9D858899EE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2819BA-7D9C-BCA5-1688-9F8690B0DA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E07FC1-8A5F-7A30-189F-07F0F6FC723C}"/>
              </a:ext>
            </a:extLst>
          </p:cNvPr>
          <p:cNvSpPr>
            <a:spLocks noGrp="1"/>
          </p:cNvSpPr>
          <p:nvPr>
            <p:ph type="dt" sz="half" idx="10"/>
          </p:nvPr>
        </p:nvSpPr>
        <p:spPr/>
        <p:txBody>
          <a:bodyPr/>
          <a:lstStyle/>
          <a:p>
            <a:fld id="{D031BD00-BC1E-42EE-8238-7C239228FFC4}" type="datetimeFigureOut">
              <a:rPr lang="en-US" smtClean="0"/>
              <a:t>11/26/2025</a:t>
            </a:fld>
            <a:endParaRPr lang="en-US"/>
          </a:p>
        </p:txBody>
      </p:sp>
      <p:sp>
        <p:nvSpPr>
          <p:cNvPr id="8" name="Footer Placeholder 7">
            <a:extLst>
              <a:ext uri="{FF2B5EF4-FFF2-40B4-BE49-F238E27FC236}">
                <a16:creationId xmlns:a16="http://schemas.microsoft.com/office/drawing/2014/main" id="{CF2362D0-C1AC-BC4B-85F2-69E116F199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863028-39C1-7A69-2236-4B35E087A0BB}"/>
              </a:ext>
            </a:extLst>
          </p:cNvPr>
          <p:cNvSpPr>
            <a:spLocks noGrp="1"/>
          </p:cNvSpPr>
          <p:nvPr>
            <p:ph type="sldNum" sz="quarter" idx="12"/>
          </p:nvPr>
        </p:nvSpPr>
        <p:spPr/>
        <p:txBody>
          <a:bodyPr/>
          <a:lstStyle/>
          <a:p>
            <a:fld id="{6A76AEE1-E706-4729-9C55-E30F9D02BCE6}" type="slidenum">
              <a:rPr lang="en-US" smtClean="0"/>
              <a:t>‹#›</a:t>
            </a:fld>
            <a:endParaRPr lang="en-US"/>
          </a:p>
        </p:txBody>
      </p:sp>
    </p:spTree>
    <p:extLst>
      <p:ext uri="{BB962C8B-B14F-4D97-AF65-F5344CB8AC3E}">
        <p14:creationId xmlns:p14="http://schemas.microsoft.com/office/powerpoint/2010/main" val="272176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3D60F-10D6-ECD1-A783-09D14A6963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BD4EBD-1D76-64CF-31B5-6028D550DFE9}"/>
              </a:ext>
            </a:extLst>
          </p:cNvPr>
          <p:cNvSpPr>
            <a:spLocks noGrp="1"/>
          </p:cNvSpPr>
          <p:nvPr>
            <p:ph type="dt" sz="half" idx="10"/>
          </p:nvPr>
        </p:nvSpPr>
        <p:spPr/>
        <p:txBody>
          <a:bodyPr/>
          <a:lstStyle/>
          <a:p>
            <a:fld id="{D031BD00-BC1E-42EE-8238-7C239228FFC4}" type="datetimeFigureOut">
              <a:rPr lang="en-US" smtClean="0"/>
              <a:t>11/26/2025</a:t>
            </a:fld>
            <a:endParaRPr lang="en-US"/>
          </a:p>
        </p:txBody>
      </p:sp>
      <p:sp>
        <p:nvSpPr>
          <p:cNvPr id="4" name="Footer Placeholder 3">
            <a:extLst>
              <a:ext uri="{FF2B5EF4-FFF2-40B4-BE49-F238E27FC236}">
                <a16:creationId xmlns:a16="http://schemas.microsoft.com/office/drawing/2014/main" id="{FB6C99E8-3A35-D3F7-2887-4AA2A76D7F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5CC32D-A81D-C909-A4AD-3F46FDEF2EA1}"/>
              </a:ext>
            </a:extLst>
          </p:cNvPr>
          <p:cNvSpPr>
            <a:spLocks noGrp="1"/>
          </p:cNvSpPr>
          <p:nvPr>
            <p:ph type="sldNum" sz="quarter" idx="12"/>
          </p:nvPr>
        </p:nvSpPr>
        <p:spPr/>
        <p:txBody>
          <a:bodyPr/>
          <a:lstStyle/>
          <a:p>
            <a:fld id="{6A76AEE1-E706-4729-9C55-E30F9D02BCE6}" type="slidenum">
              <a:rPr lang="en-US" smtClean="0"/>
              <a:t>‹#›</a:t>
            </a:fld>
            <a:endParaRPr lang="en-US"/>
          </a:p>
        </p:txBody>
      </p:sp>
    </p:spTree>
    <p:extLst>
      <p:ext uri="{BB962C8B-B14F-4D97-AF65-F5344CB8AC3E}">
        <p14:creationId xmlns:p14="http://schemas.microsoft.com/office/powerpoint/2010/main" val="2294666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ADBDD1-C5FC-6318-4CD2-5BEAF61872DD}"/>
              </a:ext>
            </a:extLst>
          </p:cNvPr>
          <p:cNvSpPr>
            <a:spLocks noGrp="1"/>
          </p:cNvSpPr>
          <p:nvPr>
            <p:ph type="dt" sz="half" idx="10"/>
          </p:nvPr>
        </p:nvSpPr>
        <p:spPr/>
        <p:txBody>
          <a:bodyPr/>
          <a:lstStyle/>
          <a:p>
            <a:fld id="{D031BD00-BC1E-42EE-8238-7C239228FFC4}" type="datetimeFigureOut">
              <a:rPr lang="en-US" smtClean="0"/>
              <a:t>11/26/2025</a:t>
            </a:fld>
            <a:endParaRPr lang="en-US"/>
          </a:p>
        </p:txBody>
      </p:sp>
      <p:sp>
        <p:nvSpPr>
          <p:cNvPr id="3" name="Footer Placeholder 2">
            <a:extLst>
              <a:ext uri="{FF2B5EF4-FFF2-40B4-BE49-F238E27FC236}">
                <a16:creationId xmlns:a16="http://schemas.microsoft.com/office/drawing/2014/main" id="{E94608A2-68BA-83DB-ED55-237B0AAC3E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54F90C-C03E-21AF-F3DF-1D92CFFB88B9}"/>
              </a:ext>
            </a:extLst>
          </p:cNvPr>
          <p:cNvSpPr>
            <a:spLocks noGrp="1"/>
          </p:cNvSpPr>
          <p:nvPr>
            <p:ph type="sldNum" sz="quarter" idx="12"/>
          </p:nvPr>
        </p:nvSpPr>
        <p:spPr/>
        <p:txBody>
          <a:bodyPr/>
          <a:lstStyle/>
          <a:p>
            <a:fld id="{6A76AEE1-E706-4729-9C55-E30F9D02BCE6}" type="slidenum">
              <a:rPr lang="en-US" smtClean="0"/>
              <a:t>‹#›</a:t>
            </a:fld>
            <a:endParaRPr lang="en-US"/>
          </a:p>
        </p:txBody>
      </p:sp>
    </p:spTree>
    <p:extLst>
      <p:ext uri="{BB962C8B-B14F-4D97-AF65-F5344CB8AC3E}">
        <p14:creationId xmlns:p14="http://schemas.microsoft.com/office/powerpoint/2010/main" val="3825207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5BA5-2960-EBBA-BEF4-986A68103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281DB3-E49B-F6BD-00B2-9B03D54E63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81D0B0-4475-7905-CA61-E4A4F203C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40E062-9A15-6200-5907-0C7C0C9F1170}"/>
              </a:ext>
            </a:extLst>
          </p:cNvPr>
          <p:cNvSpPr>
            <a:spLocks noGrp="1"/>
          </p:cNvSpPr>
          <p:nvPr>
            <p:ph type="dt" sz="half" idx="10"/>
          </p:nvPr>
        </p:nvSpPr>
        <p:spPr/>
        <p:txBody>
          <a:bodyPr/>
          <a:lstStyle/>
          <a:p>
            <a:fld id="{D031BD00-BC1E-42EE-8238-7C239228FFC4}" type="datetimeFigureOut">
              <a:rPr lang="en-US" smtClean="0"/>
              <a:t>11/26/2025</a:t>
            </a:fld>
            <a:endParaRPr lang="en-US"/>
          </a:p>
        </p:txBody>
      </p:sp>
      <p:sp>
        <p:nvSpPr>
          <p:cNvPr id="6" name="Footer Placeholder 5">
            <a:extLst>
              <a:ext uri="{FF2B5EF4-FFF2-40B4-BE49-F238E27FC236}">
                <a16:creationId xmlns:a16="http://schemas.microsoft.com/office/drawing/2014/main" id="{3BEF3D87-B922-C2F6-98A6-3D962F45BD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FB0DD8-2965-AD20-06B7-484E90151B56}"/>
              </a:ext>
            </a:extLst>
          </p:cNvPr>
          <p:cNvSpPr>
            <a:spLocks noGrp="1"/>
          </p:cNvSpPr>
          <p:nvPr>
            <p:ph type="sldNum" sz="quarter" idx="12"/>
          </p:nvPr>
        </p:nvSpPr>
        <p:spPr/>
        <p:txBody>
          <a:bodyPr/>
          <a:lstStyle/>
          <a:p>
            <a:fld id="{6A76AEE1-E706-4729-9C55-E30F9D02BCE6}" type="slidenum">
              <a:rPr lang="en-US" smtClean="0"/>
              <a:t>‹#›</a:t>
            </a:fld>
            <a:endParaRPr lang="en-US"/>
          </a:p>
        </p:txBody>
      </p:sp>
    </p:spTree>
    <p:extLst>
      <p:ext uri="{BB962C8B-B14F-4D97-AF65-F5344CB8AC3E}">
        <p14:creationId xmlns:p14="http://schemas.microsoft.com/office/powerpoint/2010/main" val="320644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CAEB1D-2175-53B3-E071-D79FCC0C0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34CD3D-25F9-3ABE-A358-B1B3737EB8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BC1D1-4E28-7A49-1382-4A6722603E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31BD00-BC1E-42EE-8238-7C239228FFC4}" type="datetimeFigureOut">
              <a:rPr lang="en-US" smtClean="0"/>
              <a:t>11/26/2025</a:t>
            </a:fld>
            <a:endParaRPr lang="en-US"/>
          </a:p>
        </p:txBody>
      </p:sp>
      <p:sp>
        <p:nvSpPr>
          <p:cNvPr id="5" name="Footer Placeholder 4">
            <a:extLst>
              <a:ext uri="{FF2B5EF4-FFF2-40B4-BE49-F238E27FC236}">
                <a16:creationId xmlns:a16="http://schemas.microsoft.com/office/drawing/2014/main" id="{254A280C-8418-AE02-DCFE-A79D7D7BF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D60426-2B81-CB7E-9007-D52DE6AE48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76AEE1-E706-4729-9C55-E30F9D02BCE6}" type="slidenum">
              <a:rPr lang="en-US" smtClean="0"/>
              <a:t>‹#›</a:t>
            </a:fld>
            <a:endParaRPr lang="en-US"/>
          </a:p>
        </p:txBody>
      </p:sp>
    </p:spTree>
    <p:extLst>
      <p:ext uri="{BB962C8B-B14F-4D97-AF65-F5344CB8AC3E}">
        <p14:creationId xmlns:p14="http://schemas.microsoft.com/office/powerpoint/2010/main" val="414603261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95" r:id="rId13"/>
    <p:sldLayoutId id="214748369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12.svg"/><Relationship Id="rId5" Type="http://schemas.openxmlformats.org/officeDocument/2006/relationships/diagramQuickStyle" Target="../diagrams/quickStyle1.xml"/><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sv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hyperlink" Target="https://www.iif.com/Publications/ID/6322/2025-IIF-EY-Annual-Survey-Report-on-AI-Use-in-Financial-Services" TargetMode="Externa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hyperlink" Target="https://www.iif.com/Publications/ID/6322/2025-IIF-EY-Annual-Survey-Report-on-AI-Use-in-Financial-Service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6.gif"/></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06.png"/><Relationship Id="rId5" Type="http://schemas.microsoft.com/office/2007/relationships/hdphoto" Target="../media/hdphoto1.wdp"/><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383FF-35DA-CB32-AE92-5CF6770DC39C}"/>
              </a:ext>
            </a:extLst>
          </p:cNvPr>
          <p:cNvPicPr>
            <a:picLocks noChangeAspect="1"/>
          </p:cNvPicPr>
          <p:nvPr/>
        </p:nvPicPr>
        <p:blipFill>
          <a:blip r:embed="rId3"/>
          <a:stretch>
            <a:fillRect/>
          </a:stretch>
        </p:blipFill>
        <p:spPr>
          <a:xfrm>
            <a:off x="0" y="8860"/>
            <a:ext cx="12192000" cy="6840279"/>
          </a:xfrm>
          <a:prstGeom prst="rect">
            <a:avLst/>
          </a:prstGeom>
        </p:spPr>
      </p:pic>
    </p:spTree>
    <p:extLst>
      <p:ext uri="{BB962C8B-B14F-4D97-AF65-F5344CB8AC3E}">
        <p14:creationId xmlns:p14="http://schemas.microsoft.com/office/powerpoint/2010/main" val="2668335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6731" y="431560"/>
            <a:ext cx="9817893" cy="583825"/>
          </a:xfrm>
          <a:prstGeom prst="rect">
            <a:avLst/>
          </a:prstGeom>
        </p:spPr>
        <p:txBody>
          <a:bodyPr spcFirstLastPara="1" wrap="square" lIns="121900" tIns="121900" rIns="121900" bIns="121900" anchor="t" anchorCtr="0">
            <a:noAutofit/>
          </a:bodyPr>
          <a:lstStyle/>
          <a:p>
            <a:pPr>
              <a:buClr>
                <a:srgbClr val="000000"/>
              </a:buClr>
              <a:buFont typeface="Arial"/>
            </a:pPr>
            <a:r>
              <a:rPr lang="en-US" sz="2100" b="1" dirty="0">
                <a:solidFill>
                  <a:srgbClr val="000000"/>
                </a:solidFill>
                <a:latin typeface="Poppins"/>
                <a:cs typeface="Poppins"/>
              </a:rPr>
              <a:t>Desde 2022, el progreso de la IA se ha acelerado</a:t>
            </a:r>
          </a:p>
        </p:txBody>
      </p:sp>
      <p:sp>
        <p:nvSpPr>
          <p:cNvPr id="4" name="Shape 1"/>
          <p:cNvSpPr/>
          <p:nvPr/>
        </p:nvSpPr>
        <p:spPr>
          <a:xfrm>
            <a:off x="476250" y="2062021"/>
            <a:ext cx="2095500" cy="571500"/>
          </a:xfrm>
          <a:prstGeom prst="rect">
            <a:avLst/>
          </a:prstGeom>
          <a:solidFill>
            <a:srgbClr val="0D47A1"/>
          </a:solidFill>
          <a:ln/>
        </p:spPr>
        <p:txBody>
          <a:bodyPr/>
          <a:lstStyle/>
          <a:p>
            <a:endParaRPr lang="en-US" sz="3200" dirty="0">
              <a:latin typeface="Poppins" panose="00000500000000000000" pitchFamily="2" charset="0"/>
              <a:cs typeface="Poppins" panose="00000500000000000000" pitchFamily="2" charset="0"/>
            </a:endParaRPr>
          </a:p>
        </p:txBody>
      </p:sp>
      <p:sp>
        <p:nvSpPr>
          <p:cNvPr id="5" name="Text 2"/>
          <p:cNvSpPr/>
          <p:nvPr/>
        </p:nvSpPr>
        <p:spPr>
          <a:xfrm>
            <a:off x="476250" y="2062821"/>
            <a:ext cx="2095500" cy="569900"/>
          </a:xfrm>
          <a:prstGeom prst="rect">
            <a:avLst/>
          </a:prstGeom>
          <a:noFill/>
          <a:ln/>
        </p:spPr>
        <p:txBody>
          <a:bodyPr wrap="square" lIns="181356" tIns="136144" rIns="181356" bIns="136144" rtlCol="0" anchor="ctr">
            <a:spAutoFit/>
          </a:bodyPr>
          <a:lstStyle/>
          <a:p>
            <a:pPr algn="ctr">
              <a:lnSpc>
                <a:spcPts val="2267"/>
              </a:lnSpc>
            </a:pPr>
            <a:r>
              <a:rPr lang="en-US" sz="2000" b="1" dirty="0">
                <a:solidFill>
                  <a:srgbClr val="FFFFFF"/>
                </a:solidFill>
                <a:latin typeface="Poppins" panose="00000500000000000000" pitchFamily="2" charset="0"/>
                <a:cs typeface="Poppins" panose="00000500000000000000" pitchFamily="2" charset="0"/>
              </a:rPr>
              <a:t>Pre-2022</a:t>
            </a:r>
            <a:endParaRPr lang="en-US" sz="2000" dirty="0">
              <a:latin typeface="Poppins" panose="00000500000000000000" pitchFamily="2" charset="0"/>
              <a:cs typeface="Poppins" panose="00000500000000000000" pitchFamily="2" charset="0"/>
            </a:endParaRPr>
          </a:p>
        </p:txBody>
      </p:sp>
      <p:sp>
        <p:nvSpPr>
          <p:cNvPr id="6" name="Shape 3"/>
          <p:cNvSpPr/>
          <p:nvPr/>
        </p:nvSpPr>
        <p:spPr>
          <a:xfrm>
            <a:off x="476250" y="2633521"/>
            <a:ext cx="2142026" cy="3792918"/>
          </a:xfrm>
          <a:prstGeom prst="rect">
            <a:avLst/>
          </a:prstGeom>
          <a:solidFill>
            <a:srgbClr val="E3F2FD"/>
          </a:solidFill>
          <a:ln/>
        </p:spPr>
        <p:txBody>
          <a:bodyPr/>
          <a:lstStyle/>
          <a:p>
            <a:endParaRPr lang="en-US" sz="2400"/>
          </a:p>
        </p:txBody>
      </p:sp>
      <p:sp>
        <p:nvSpPr>
          <p:cNvPr id="7" name="Text 4"/>
          <p:cNvSpPr/>
          <p:nvPr/>
        </p:nvSpPr>
        <p:spPr>
          <a:xfrm>
            <a:off x="628650" y="1153930"/>
            <a:ext cx="1790700" cy="341504"/>
          </a:xfrm>
          <a:prstGeom prst="rect">
            <a:avLst/>
          </a:prstGeom>
          <a:noFill/>
          <a:ln/>
        </p:spPr>
        <p:txBody>
          <a:bodyPr wrap="square" lIns="0" tIns="0" rIns="0" bIns="0" rtlCol="0" anchor="t">
            <a:spAutoFit/>
          </a:bodyPr>
          <a:lstStyle/>
          <a:p>
            <a:pPr>
              <a:lnSpc>
                <a:spcPts val="1333"/>
              </a:lnSpc>
            </a:pPr>
            <a:r>
              <a:rPr lang="en-US" sz="1400" b="1" dirty="0">
                <a:solidFill>
                  <a:srgbClr val="0D47A1"/>
                </a:solidFill>
              </a:rPr>
              <a:t>Investigación y progreso se construye</a:t>
            </a:r>
            <a:endParaRPr lang="en-US" sz="1400" dirty="0"/>
          </a:p>
        </p:txBody>
      </p:sp>
      <p:sp>
        <p:nvSpPr>
          <p:cNvPr id="8" name="Text 5"/>
          <p:cNvSpPr/>
          <p:nvPr/>
        </p:nvSpPr>
        <p:spPr>
          <a:xfrm>
            <a:off x="628650" y="3024861"/>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9" name="Text 6"/>
          <p:cNvSpPr/>
          <p:nvPr/>
        </p:nvSpPr>
        <p:spPr>
          <a:xfrm>
            <a:off x="846774" y="2834155"/>
            <a:ext cx="1411003" cy="970587"/>
          </a:xfrm>
          <a:prstGeom prst="rect">
            <a:avLst/>
          </a:prstGeom>
          <a:noFill/>
          <a:ln/>
        </p:spPr>
        <p:txBody>
          <a:bodyPr wrap="square" lIns="0" tIns="0" rIns="0" bIns="0" rtlCol="0" anchor="t">
            <a:spAutoFit/>
          </a:bodyPr>
          <a:lstStyle/>
          <a:p>
            <a:pPr>
              <a:lnSpc>
                <a:spcPts val="1467"/>
              </a:lnSpc>
            </a:pPr>
            <a:r>
              <a:rPr lang="en-US" sz="1600" dirty="0">
                <a:solidFill>
                  <a:srgbClr val="37474F"/>
                </a:solidFill>
              </a:rPr>
              <a:t>Capacidad de conectar temas pero habilidad de síntesis limitada</a:t>
            </a:r>
            <a:endParaRPr lang="en-US" sz="1600" dirty="0"/>
          </a:p>
        </p:txBody>
      </p:sp>
      <p:sp>
        <p:nvSpPr>
          <p:cNvPr id="10" name="Text 7"/>
          <p:cNvSpPr/>
          <p:nvPr/>
        </p:nvSpPr>
        <p:spPr>
          <a:xfrm>
            <a:off x="628650" y="3994628"/>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11" name="Text 8"/>
          <p:cNvSpPr/>
          <p:nvPr/>
        </p:nvSpPr>
        <p:spPr>
          <a:xfrm>
            <a:off x="846774" y="3964570"/>
            <a:ext cx="1490997" cy="585866"/>
          </a:xfrm>
          <a:prstGeom prst="rect">
            <a:avLst/>
          </a:prstGeom>
          <a:noFill/>
          <a:ln/>
        </p:spPr>
        <p:txBody>
          <a:bodyPr wrap="square" lIns="0" tIns="0" rIns="0" bIns="0" rtlCol="0" anchor="t">
            <a:spAutoFit/>
          </a:bodyPr>
          <a:lstStyle/>
          <a:p>
            <a:pPr>
              <a:lnSpc>
                <a:spcPts val="1467"/>
              </a:lnSpc>
            </a:pPr>
            <a:r>
              <a:rPr lang="en-US" sz="1600" dirty="0">
                <a:solidFill>
                  <a:srgbClr val="37474F"/>
                </a:solidFill>
              </a:rPr>
              <a:t>Capacidades multilingües limitadas</a:t>
            </a:r>
            <a:endParaRPr lang="en-US" sz="1600" dirty="0"/>
          </a:p>
        </p:txBody>
      </p:sp>
      <p:sp>
        <p:nvSpPr>
          <p:cNvPr id="12" name="Text 9"/>
          <p:cNvSpPr/>
          <p:nvPr/>
        </p:nvSpPr>
        <p:spPr>
          <a:xfrm>
            <a:off x="587904" y="5099125"/>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13" name="Text 10"/>
          <p:cNvSpPr/>
          <p:nvPr/>
        </p:nvSpPr>
        <p:spPr>
          <a:xfrm>
            <a:off x="846774" y="4825671"/>
            <a:ext cx="1094147" cy="778226"/>
          </a:xfrm>
          <a:prstGeom prst="rect">
            <a:avLst/>
          </a:prstGeom>
          <a:noFill/>
          <a:ln/>
        </p:spPr>
        <p:txBody>
          <a:bodyPr wrap="square" lIns="0" tIns="0" rIns="0" bIns="0" rtlCol="0" anchor="t">
            <a:spAutoFit/>
          </a:bodyPr>
          <a:lstStyle/>
          <a:p>
            <a:pPr>
              <a:lnSpc>
                <a:spcPts val="1467"/>
              </a:lnSpc>
            </a:pPr>
            <a:r>
              <a:rPr lang="en-US" sz="1600" dirty="0">
                <a:solidFill>
                  <a:srgbClr val="37474F"/>
                </a:solidFill>
              </a:rPr>
              <a:t>Pocos controles de seguridad</a:t>
            </a:r>
            <a:endParaRPr lang="en-US" sz="1600" dirty="0"/>
          </a:p>
        </p:txBody>
      </p:sp>
      <p:sp>
        <p:nvSpPr>
          <p:cNvPr id="14" name="Shape 11"/>
          <p:cNvSpPr/>
          <p:nvPr/>
        </p:nvSpPr>
        <p:spPr>
          <a:xfrm>
            <a:off x="2762250" y="2062021"/>
            <a:ext cx="2095500" cy="571500"/>
          </a:xfrm>
          <a:prstGeom prst="rect">
            <a:avLst/>
          </a:prstGeom>
          <a:solidFill>
            <a:srgbClr val="0D47A1"/>
          </a:solidFill>
          <a:ln/>
        </p:spPr>
        <p:txBody>
          <a:bodyPr/>
          <a:lstStyle/>
          <a:p>
            <a:endParaRPr lang="en-US" sz="2400">
              <a:latin typeface="Poppins" panose="00000500000000000000" pitchFamily="2" charset="0"/>
              <a:cs typeface="Poppins" panose="00000500000000000000" pitchFamily="2" charset="0"/>
            </a:endParaRPr>
          </a:p>
        </p:txBody>
      </p:sp>
      <p:sp>
        <p:nvSpPr>
          <p:cNvPr id="15" name="Text 12"/>
          <p:cNvSpPr/>
          <p:nvPr/>
        </p:nvSpPr>
        <p:spPr>
          <a:xfrm>
            <a:off x="2762250" y="2056602"/>
            <a:ext cx="2095500" cy="582339"/>
          </a:xfrm>
          <a:prstGeom prst="rect">
            <a:avLst/>
          </a:prstGeom>
          <a:noFill/>
          <a:ln/>
        </p:spPr>
        <p:txBody>
          <a:bodyPr wrap="square" lIns="181356" tIns="136144" rIns="181356" bIns="136144" rtlCol="0" anchor="ctr">
            <a:spAutoFit/>
          </a:bodyPr>
          <a:lstStyle/>
          <a:p>
            <a:pPr algn="ctr">
              <a:lnSpc>
                <a:spcPts val="2267"/>
              </a:lnSpc>
            </a:pPr>
            <a:r>
              <a:rPr lang="en-US" sz="2400" b="1" dirty="0">
                <a:solidFill>
                  <a:srgbClr val="FFFFFF"/>
                </a:solidFill>
                <a:latin typeface="Poppins" panose="00000500000000000000" pitchFamily="2" charset="0"/>
                <a:cs typeface="Poppins" panose="00000500000000000000" pitchFamily="2" charset="0"/>
              </a:rPr>
              <a:t>2022</a:t>
            </a:r>
            <a:endParaRPr lang="en-US" sz="2400" dirty="0">
              <a:latin typeface="Poppins" panose="00000500000000000000" pitchFamily="2" charset="0"/>
              <a:cs typeface="Poppins" panose="00000500000000000000" pitchFamily="2" charset="0"/>
            </a:endParaRPr>
          </a:p>
        </p:txBody>
      </p:sp>
      <p:sp>
        <p:nvSpPr>
          <p:cNvPr id="16" name="Shape 13"/>
          <p:cNvSpPr/>
          <p:nvPr/>
        </p:nvSpPr>
        <p:spPr>
          <a:xfrm>
            <a:off x="2762250" y="2633520"/>
            <a:ext cx="2095500" cy="3792919"/>
          </a:xfrm>
          <a:prstGeom prst="rect">
            <a:avLst/>
          </a:prstGeom>
          <a:solidFill>
            <a:srgbClr val="E3F2FD"/>
          </a:solidFill>
          <a:ln/>
        </p:spPr>
        <p:txBody>
          <a:bodyPr/>
          <a:lstStyle/>
          <a:p>
            <a:endParaRPr lang="en-US" sz="2400"/>
          </a:p>
        </p:txBody>
      </p:sp>
      <p:sp>
        <p:nvSpPr>
          <p:cNvPr id="17" name="Text 14"/>
          <p:cNvSpPr/>
          <p:nvPr/>
        </p:nvSpPr>
        <p:spPr>
          <a:xfrm>
            <a:off x="2914650" y="1153929"/>
            <a:ext cx="2056717" cy="174791"/>
          </a:xfrm>
          <a:prstGeom prst="rect">
            <a:avLst/>
          </a:prstGeom>
          <a:noFill/>
          <a:ln/>
        </p:spPr>
        <p:txBody>
          <a:bodyPr wrap="none" lIns="0" tIns="0" rIns="0" bIns="0" rtlCol="0" anchor="t">
            <a:spAutoFit/>
          </a:bodyPr>
          <a:lstStyle/>
          <a:p>
            <a:pPr>
              <a:lnSpc>
                <a:spcPts val="1333"/>
              </a:lnSpc>
            </a:pPr>
            <a:r>
              <a:rPr lang="en-US" sz="1400" b="1" dirty="0">
                <a:solidFill>
                  <a:srgbClr val="0D47A1"/>
                </a:solidFill>
              </a:rPr>
              <a:t>Lanzamiento de ChatGPT</a:t>
            </a:r>
            <a:endParaRPr lang="en-US" sz="1400" dirty="0"/>
          </a:p>
        </p:txBody>
      </p:sp>
      <p:sp>
        <p:nvSpPr>
          <p:cNvPr id="18" name="Text 15"/>
          <p:cNvSpPr/>
          <p:nvPr/>
        </p:nvSpPr>
        <p:spPr>
          <a:xfrm>
            <a:off x="2881768" y="3166753"/>
            <a:ext cx="52900" cy="174278"/>
          </a:xfrm>
          <a:prstGeom prst="rect">
            <a:avLst/>
          </a:prstGeom>
          <a:noFill/>
          <a:ln/>
        </p:spPr>
        <p:txBody>
          <a:bodyPr wrap="none" lIns="0" tIns="0" rIns="0" bIns="0" rtlCol="0" anchor="t">
            <a:spAutoFit/>
          </a:bodyPr>
          <a:lstStyle/>
          <a:p>
            <a:pPr>
              <a:lnSpc>
                <a:spcPts val="1467"/>
              </a:lnSpc>
            </a:pPr>
            <a:r>
              <a:rPr lang="en-US" sz="845" b="1" dirty="0">
                <a:solidFill>
                  <a:srgbClr val="37474F"/>
                </a:solidFill>
              </a:rPr>
              <a:t>•</a:t>
            </a:r>
            <a:endParaRPr lang="en-US" sz="845" dirty="0"/>
          </a:p>
        </p:txBody>
      </p:sp>
      <p:sp>
        <p:nvSpPr>
          <p:cNvPr id="19" name="Text 16"/>
          <p:cNvSpPr/>
          <p:nvPr/>
        </p:nvSpPr>
        <p:spPr>
          <a:xfrm>
            <a:off x="3132774" y="2825375"/>
            <a:ext cx="1630672" cy="1355307"/>
          </a:xfrm>
          <a:prstGeom prst="rect">
            <a:avLst/>
          </a:prstGeom>
          <a:noFill/>
          <a:ln/>
        </p:spPr>
        <p:txBody>
          <a:bodyPr wrap="square" lIns="0" tIns="0" rIns="0" bIns="0" rtlCol="0" anchor="t">
            <a:spAutoFit/>
          </a:bodyPr>
          <a:lstStyle/>
          <a:p>
            <a:pPr>
              <a:lnSpc>
                <a:spcPts val="1467"/>
              </a:lnSpc>
            </a:pPr>
            <a:r>
              <a:rPr lang="en-US" sz="1600" dirty="0">
                <a:solidFill>
                  <a:srgbClr val="37474F"/>
                </a:solidFill>
              </a:rPr>
              <a:t>Los chatbots se popularizaron en "ChatGPT" con capacidad de conectar temas en formato conversacional</a:t>
            </a:r>
            <a:endParaRPr lang="en-US" sz="1600" dirty="0"/>
          </a:p>
        </p:txBody>
      </p:sp>
      <p:sp>
        <p:nvSpPr>
          <p:cNvPr id="20" name="Text 17"/>
          <p:cNvSpPr/>
          <p:nvPr/>
        </p:nvSpPr>
        <p:spPr>
          <a:xfrm>
            <a:off x="2901806" y="4315512"/>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21" name="Text 18"/>
          <p:cNvSpPr/>
          <p:nvPr/>
        </p:nvSpPr>
        <p:spPr>
          <a:xfrm>
            <a:off x="3132774" y="4209553"/>
            <a:ext cx="1096454" cy="393506"/>
          </a:xfrm>
          <a:prstGeom prst="rect">
            <a:avLst/>
          </a:prstGeom>
          <a:noFill/>
          <a:ln/>
        </p:spPr>
        <p:txBody>
          <a:bodyPr wrap="none" lIns="0" tIns="0" rIns="0" bIns="0" rtlCol="0" anchor="t">
            <a:spAutoFit/>
          </a:bodyPr>
          <a:lstStyle/>
          <a:p>
            <a:pPr>
              <a:lnSpc>
                <a:spcPts val="1467"/>
              </a:lnSpc>
            </a:pPr>
            <a:r>
              <a:rPr lang="es-ES" sz="1600" noProof="0" dirty="0">
                <a:solidFill>
                  <a:srgbClr val="37474F"/>
                </a:solidFill>
              </a:rPr>
              <a:t>Modelos </a:t>
            </a:r>
          </a:p>
          <a:p>
            <a:pPr>
              <a:lnSpc>
                <a:spcPts val="1467"/>
              </a:lnSpc>
            </a:pPr>
            <a:r>
              <a:rPr lang="es-ES" sz="1600" noProof="0" dirty="0">
                <a:solidFill>
                  <a:srgbClr val="37474F"/>
                </a:solidFill>
              </a:rPr>
              <a:t>multilingües</a:t>
            </a:r>
            <a:endParaRPr lang="en-US" sz="1600" dirty="0"/>
          </a:p>
        </p:txBody>
      </p:sp>
      <p:sp>
        <p:nvSpPr>
          <p:cNvPr id="22" name="Text 19"/>
          <p:cNvSpPr/>
          <p:nvPr/>
        </p:nvSpPr>
        <p:spPr>
          <a:xfrm>
            <a:off x="2891229" y="4851878"/>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23" name="Text 20"/>
          <p:cNvSpPr/>
          <p:nvPr/>
        </p:nvSpPr>
        <p:spPr>
          <a:xfrm>
            <a:off x="3119930" y="4722363"/>
            <a:ext cx="1599084" cy="585866"/>
          </a:xfrm>
          <a:prstGeom prst="rect">
            <a:avLst/>
          </a:prstGeom>
          <a:noFill/>
          <a:ln/>
        </p:spPr>
        <p:txBody>
          <a:bodyPr wrap="square" lIns="0" tIns="0" rIns="0" bIns="0" rtlCol="0" anchor="t">
            <a:spAutoFit/>
          </a:bodyPr>
          <a:lstStyle/>
          <a:p>
            <a:pPr>
              <a:lnSpc>
                <a:spcPts val="1467"/>
              </a:lnSpc>
            </a:pPr>
            <a:r>
              <a:rPr lang="en-US" sz="1600" dirty="0">
                <a:solidFill>
                  <a:srgbClr val="37474F"/>
                </a:solidFill>
              </a:rPr>
              <a:t>Capacidad de resolución de problemas</a:t>
            </a:r>
            <a:endParaRPr lang="en-US" sz="1600" dirty="0"/>
          </a:p>
        </p:txBody>
      </p:sp>
      <p:sp>
        <p:nvSpPr>
          <p:cNvPr id="24" name="Text 21"/>
          <p:cNvSpPr/>
          <p:nvPr/>
        </p:nvSpPr>
        <p:spPr>
          <a:xfrm>
            <a:off x="2934668" y="5822032"/>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25" name="Text 22"/>
          <p:cNvSpPr/>
          <p:nvPr/>
        </p:nvSpPr>
        <p:spPr>
          <a:xfrm>
            <a:off x="3143417" y="5427533"/>
            <a:ext cx="1466105" cy="970587"/>
          </a:xfrm>
          <a:prstGeom prst="rect">
            <a:avLst/>
          </a:prstGeom>
          <a:noFill/>
          <a:ln/>
        </p:spPr>
        <p:txBody>
          <a:bodyPr wrap="square" lIns="0" tIns="0" rIns="0" bIns="0" rtlCol="0" anchor="t">
            <a:spAutoFit/>
          </a:bodyPr>
          <a:lstStyle/>
          <a:p>
            <a:pPr>
              <a:lnSpc>
                <a:spcPts val="1467"/>
              </a:lnSpc>
            </a:pPr>
            <a:r>
              <a:rPr lang="en-US" sz="1600" dirty="0">
                <a:solidFill>
                  <a:srgbClr val="37474F"/>
                </a:solidFill>
              </a:rPr>
              <a:t>Los modelos para programación se vuelven populares</a:t>
            </a:r>
            <a:endParaRPr lang="en-US" sz="1600" dirty="0"/>
          </a:p>
        </p:txBody>
      </p:sp>
      <p:sp>
        <p:nvSpPr>
          <p:cNvPr id="26" name="Shape 23"/>
          <p:cNvSpPr/>
          <p:nvPr/>
        </p:nvSpPr>
        <p:spPr>
          <a:xfrm>
            <a:off x="5048250" y="2062021"/>
            <a:ext cx="2095500" cy="571500"/>
          </a:xfrm>
          <a:prstGeom prst="rect">
            <a:avLst/>
          </a:prstGeom>
          <a:solidFill>
            <a:srgbClr val="0D47A1"/>
          </a:solidFill>
          <a:ln/>
        </p:spPr>
        <p:txBody>
          <a:bodyPr/>
          <a:lstStyle/>
          <a:p>
            <a:endParaRPr lang="en-US" sz="2400">
              <a:latin typeface="Poppins" panose="00000500000000000000" pitchFamily="2" charset="0"/>
              <a:cs typeface="Poppins" panose="00000500000000000000" pitchFamily="2" charset="0"/>
            </a:endParaRPr>
          </a:p>
        </p:txBody>
      </p:sp>
      <p:sp>
        <p:nvSpPr>
          <p:cNvPr id="27" name="Text 24"/>
          <p:cNvSpPr/>
          <p:nvPr/>
        </p:nvSpPr>
        <p:spPr>
          <a:xfrm>
            <a:off x="5048250" y="2056602"/>
            <a:ext cx="2095500" cy="582339"/>
          </a:xfrm>
          <a:prstGeom prst="rect">
            <a:avLst/>
          </a:prstGeom>
          <a:noFill/>
          <a:ln/>
        </p:spPr>
        <p:txBody>
          <a:bodyPr wrap="square" lIns="181356" tIns="136144" rIns="181356" bIns="136144" rtlCol="0" anchor="ctr">
            <a:spAutoFit/>
          </a:bodyPr>
          <a:lstStyle/>
          <a:p>
            <a:pPr algn="ctr">
              <a:lnSpc>
                <a:spcPts val="2267"/>
              </a:lnSpc>
            </a:pPr>
            <a:r>
              <a:rPr lang="en-US" sz="2400" b="1" dirty="0">
                <a:solidFill>
                  <a:srgbClr val="FFFFFF"/>
                </a:solidFill>
                <a:latin typeface="Poppins" panose="00000500000000000000" pitchFamily="2" charset="0"/>
                <a:cs typeface="Poppins" panose="00000500000000000000" pitchFamily="2" charset="0"/>
              </a:rPr>
              <a:t>2023</a:t>
            </a:r>
            <a:endParaRPr lang="en-US" sz="2400" dirty="0">
              <a:latin typeface="Poppins" panose="00000500000000000000" pitchFamily="2" charset="0"/>
              <a:cs typeface="Poppins" panose="00000500000000000000" pitchFamily="2" charset="0"/>
            </a:endParaRPr>
          </a:p>
        </p:txBody>
      </p:sp>
      <p:sp>
        <p:nvSpPr>
          <p:cNvPr id="28" name="Shape 25"/>
          <p:cNvSpPr/>
          <p:nvPr/>
        </p:nvSpPr>
        <p:spPr>
          <a:xfrm>
            <a:off x="5048250" y="2633521"/>
            <a:ext cx="2067876" cy="3792918"/>
          </a:xfrm>
          <a:prstGeom prst="rect">
            <a:avLst/>
          </a:prstGeom>
          <a:solidFill>
            <a:srgbClr val="E3F2FD"/>
          </a:solidFill>
          <a:ln/>
        </p:spPr>
        <p:txBody>
          <a:bodyPr/>
          <a:lstStyle/>
          <a:p>
            <a:endParaRPr lang="en-US" sz="2400"/>
          </a:p>
        </p:txBody>
      </p:sp>
      <p:sp>
        <p:nvSpPr>
          <p:cNvPr id="29" name="Text 26"/>
          <p:cNvSpPr/>
          <p:nvPr/>
        </p:nvSpPr>
        <p:spPr>
          <a:xfrm>
            <a:off x="5200650" y="1153930"/>
            <a:ext cx="1790700" cy="841641"/>
          </a:xfrm>
          <a:prstGeom prst="rect">
            <a:avLst/>
          </a:prstGeom>
          <a:noFill/>
          <a:ln/>
        </p:spPr>
        <p:txBody>
          <a:bodyPr wrap="square" lIns="0" tIns="0" rIns="0" bIns="0" rtlCol="0" anchor="t">
            <a:spAutoFit/>
          </a:bodyPr>
          <a:lstStyle/>
          <a:p>
            <a:pPr>
              <a:lnSpc>
                <a:spcPts val="1333"/>
              </a:lnSpc>
            </a:pPr>
            <a:r>
              <a:rPr lang="en-US" sz="1400" b="1" dirty="0">
                <a:solidFill>
                  <a:srgbClr val="0D47A1"/>
                </a:solidFill>
              </a:rPr>
              <a:t>La IA generativa despega: Rápido crecimiento de inversión, nuevos modelos</a:t>
            </a:r>
            <a:endParaRPr lang="en-US" sz="1400" dirty="0"/>
          </a:p>
        </p:txBody>
      </p:sp>
      <p:sp>
        <p:nvSpPr>
          <p:cNvPr id="30" name="Text 27"/>
          <p:cNvSpPr/>
          <p:nvPr/>
        </p:nvSpPr>
        <p:spPr>
          <a:xfrm>
            <a:off x="5213986" y="3090567"/>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31" name="Text 28"/>
          <p:cNvSpPr/>
          <p:nvPr/>
        </p:nvSpPr>
        <p:spPr>
          <a:xfrm>
            <a:off x="5382725" y="2751346"/>
            <a:ext cx="1581001" cy="1355307"/>
          </a:xfrm>
          <a:prstGeom prst="rect">
            <a:avLst/>
          </a:prstGeom>
          <a:noFill/>
          <a:ln/>
        </p:spPr>
        <p:txBody>
          <a:bodyPr wrap="square" lIns="0" tIns="0" rIns="0" bIns="0" rtlCol="0" anchor="t">
            <a:spAutoFit/>
          </a:bodyPr>
          <a:lstStyle/>
          <a:p>
            <a:pPr>
              <a:lnSpc>
                <a:spcPts val="1467"/>
              </a:lnSpc>
            </a:pPr>
            <a:r>
              <a:rPr lang="en-US" sz="1600" dirty="0">
                <a:solidFill>
                  <a:srgbClr val="37474F"/>
                </a:solidFill>
              </a:rPr>
              <a:t>Los modelos multimodales (pueden trabajar con texto, imagen, audio, etc.) se disparan en popularidad</a:t>
            </a:r>
            <a:endParaRPr lang="en-US" sz="1600" dirty="0"/>
          </a:p>
        </p:txBody>
      </p:sp>
      <p:sp>
        <p:nvSpPr>
          <p:cNvPr id="32" name="Text 29"/>
          <p:cNvSpPr/>
          <p:nvPr/>
        </p:nvSpPr>
        <p:spPr>
          <a:xfrm>
            <a:off x="5200650" y="4353714"/>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33" name="Text 30"/>
          <p:cNvSpPr/>
          <p:nvPr/>
        </p:nvSpPr>
        <p:spPr>
          <a:xfrm>
            <a:off x="5418774" y="4284492"/>
            <a:ext cx="1636997" cy="1355307"/>
          </a:xfrm>
          <a:prstGeom prst="rect">
            <a:avLst/>
          </a:prstGeom>
          <a:noFill/>
          <a:ln/>
        </p:spPr>
        <p:txBody>
          <a:bodyPr wrap="square" lIns="0" tIns="0" rIns="0" bIns="0" rtlCol="0" anchor="t">
            <a:spAutoFit/>
          </a:bodyPr>
          <a:lstStyle/>
          <a:p>
            <a:pPr>
              <a:lnSpc>
                <a:spcPts val="1467"/>
              </a:lnSpc>
            </a:pPr>
            <a:r>
              <a:rPr lang="en-US" sz="1600" dirty="0">
                <a:solidFill>
                  <a:srgbClr val="37474F"/>
                </a:solidFill>
              </a:rPr>
              <a:t>Las capacidades avanzan a un ritmo rápido a medida que la inversión en modelos se acelera</a:t>
            </a:r>
            <a:endParaRPr lang="en-US" sz="1600" dirty="0"/>
          </a:p>
        </p:txBody>
      </p:sp>
      <p:sp>
        <p:nvSpPr>
          <p:cNvPr id="34" name="Shape 31"/>
          <p:cNvSpPr/>
          <p:nvPr/>
        </p:nvSpPr>
        <p:spPr>
          <a:xfrm>
            <a:off x="7334250" y="2062021"/>
            <a:ext cx="2095500" cy="571500"/>
          </a:xfrm>
          <a:prstGeom prst="rect">
            <a:avLst/>
          </a:prstGeom>
          <a:solidFill>
            <a:srgbClr val="0D47A1"/>
          </a:solidFill>
          <a:ln/>
        </p:spPr>
        <p:txBody>
          <a:bodyPr/>
          <a:lstStyle/>
          <a:p>
            <a:endParaRPr lang="en-US" sz="2400"/>
          </a:p>
        </p:txBody>
      </p:sp>
      <p:sp>
        <p:nvSpPr>
          <p:cNvPr id="35" name="Text 32"/>
          <p:cNvSpPr/>
          <p:nvPr/>
        </p:nvSpPr>
        <p:spPr>
          <a:xfrm>
            <a:off x="7334250" y="2056602"/>
            <a:ext cx="2095500" cy="582339"/>
          </a:xfrm>
          <a:prstGeom prst="rect">
            <a:avLst/>
          </a:prstGeom>
          <a:noFill/>
          <a:ln/>
        </p:spPr>
        <p:txBody>
          <a:bodyPr wrap="square" lIns="181356" tIns="136144" rIns="181356" bIns="136144" rtlCol="0" anchor="ctr">
            <a:spAutoFit/>
          </a:bodyPr>
          <a:lstStyle/>
          <a:p>
            <a:pPr algn="ctr">
              <a:lnSpc>
                <a:spcPts val="2267"/>
              </a:lnSpc>
            </a:pPr>
            <a:r>
              <a:rPr lang="en-US" sz="2400" b="1" dirty="0">
                <a:solidFill>
                  <a:srgbClr val="FFFFFF"/>
                </a:solidFill>
                <a:latin typeface="Poppins" panose="00000500000000000000" pitchFamily="2" charset="0"/>
                <a:cs typeface="Poppins" panose="00000500000000000000" pitchFamily="2" charset="0"/>
              </a:rPr>
              <a:t>2024</a:t>
            </a:r>
            <a:endParaRPr lang="en-US" sz="2400" dirty="0">
              <a:latin typeface="Poppins" panose="00000500000000000000" pitchFamily="2" charset="0"/>
              <a:cs typeface="Poppins" panose="00000500000000000000" pitchFamily="2" charset="0"/>
            </a:endParaRPr>
          </a:p>
        </p:txBody>
      </p:sp>
      <p:sp>
        <p:nvSpPr>
          <p:cNvPr id="36" name="Shape 33"/>
          <p:cNvSpPr/>
          <p:nvPr/>
        </p:nvSpPr>
        <p:spPr>
          <a:xfrm>
            <a:off x="7334250" y="2633520"/>
            <a:ext cx="2095500" cy="3792917"/>
          </a:xfrm>
          <a:prstGeom prst="rect">
            <a:avLst/>
          </a:prstGeom>
          <a:solidFill>
            <a:srgbClr val="E3F2FD"/>
          </a:solidFill>
          <a:ln/>
        </p:spPr>
        <p:txBody>
          <a:bodyPr/>
          <a:lstStyle/>
          <a:p>
            <a:endParaRPr lang="en-US" sz="2400"/>
          </a:p>
        </p:txBody>
      </p:sp>
      <p:sp>
        <p:nvSpPr>
          <p:cNvPr id="37" name="Text 34"/>
          <p:cNvSpPr/>
          <p:nvPr/>
        </p:nvSpPr>
        <p:spPr>
          <a:xfrm>
            <a:off x="7486650" y="1153930"/>
            <a:ext cx="1790700" cy="508216"/>
          </a:xfrm>
          <a:prstGeom prst="rect">
            <a:avLst/>
          </a:prstGeom>
          <a:noFill/>
          <a:ln/>
        </p:spPr>
        <p:txBody>
          <a:bodyPr wrap="square" lIns="0" tIns="0" rIns="0" bIns="0" rtlCol="0" anchor="t">
            <a:spAutoFit/>
          </a:bodyPr>
          <a:lstStyle/>
          <a:p>
            <a:pPr>
              <a:lnSpc>
                <a:spcPts val="1333"/>
              </a:lnSpc>
            </a:pPr>
            <a:r>
              <a:rPr lang="en-US" sz="1400" b="1" dirty="0">
                <a:solidFill>
                  <a:srgbClr val="0D47A1"/>
                </a:solidFill>
              </a:rPr>
              <a:t>Modelos de alto rendimiento divergen de modelos ligeros</a:t>
            </a:r>
            <a:endParaRPr lang="en-US" sz="1400" dirty="0"/>
          </a:p>
        </p:txBody>
      </p:sp>
      <p:sp>
        <p:nvSpPr>
          <p:cNvPr id="38" name="Text 35"/>
          <p:cNvSpPr/>
          <p:nvPr/>
        </p:nvSpPr>
        <p:spPr>
          <a:xfrm>
            <a:off x="7479506" y="3057624"/>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39" name="Text 36"/>
          <p:cNvSpPr/>
          <p:nvPr/>
        </p:nvSpPr>
        <p:spPr>
          <a:xfrm>
            <a:off x="7704774" y="2834155"/>
            <a:ext cx="1617055" cy="778226"/>
          </a:xfrm>
          <a:prstGeom prst="rect">
            <a:avLst/>
          </a:prstGeom>
          <a:noFill/>
          <a:ln/>
        </p:spPr>
        <p:txBody>
          <a:bodyPr wrap="square" lIns="0" tIns="0" rIns="0" bIns="0" rtlCol="0" anchor="t">
            <a:spAutoFit/>
          </a:bodyPr>
          <a:lstStyle/>
          <a:p>
            <a:pPr>
              <a:lnSpc>
                <a:spcPts val="1467"/>
              </a:lnSpc>
            </a:pPr>
            <a:r>
              <a:rPr lang="en-US" sz="1600" dirty="0">
                <a:solidFill>
                  <a:srgbClr val="37474F"/>
                </a:solidFill>
              </a:rPr>
              <a:t>Las capacidades de "cadena de razonamiento" se vuelven populares</a:t>
            </a:r>
            <a:endParaRPr lang="en-US" sz="1600" dirty="0"/>
          </a:p>
        </p:txBody>
      </p:sp>
      <p:sp>
        <p:nvSpPr>
          <p:cNvPr id="40" name="Text 37"/>
          <p:cNvSpPr/>
          <p:nvPr/>
        </p:nvSpPr>
        <p:spPr>
          <a:xfrm>
            <a:off x="7479506" y="4256500"/>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41" name="Text 38"/>
          <p:cNvSpPr/>
          <p:nvPr/>
        </p:nvSpPr>
        <p:spPr>
          <a:xfrm>
            <a:off x="7703891" y="3709784"/>
            <a:ext cx="1574341" cy="1355307"/>
          </a:xfrm>
          <a:prstGeom prst="rect">
            <a:avLst/>
          </a:prstGeom>
          <a:noFill/>
          <a:ln/>
        </p:spPr>
        <p:txBody>
          <a:bodyPr wrap="square" lIns="0" tIns="0" rIns="0" bIns="0" rtlCol="0" anchor="t">
            <a:spAutoFit/>
          </a:bodyPr>
          <a:lstStyle/>
          <a:p>
            <a:pPr>
              <a:lnSpc>
                <a:spcPts val="1467"/>
              </a:lnSpc>
            </a:pPr>
            <a:r>
              <a:rPr lang="en-US" sz="1600" dirty="0">
                <a:solidFill>
                  <a:srgbClr val="37474F"/>
                </a:solidFill>
              </a:rPr>
              <a:t>Los modelos de alto rendimiento se enfocan en procesos iterativos para un enfoque de "pensamiento"</a:t>
            </a:r>
            <a:endParaRPr lang="en-US" sz="1600" dirty="0"/>
          </a:p>
        </p:txBody>
      </p:sp>
      <p:sp>
        <p:nvSpPr>
          <p:cNvPr id="42" name="Text 39"/>
          <p:cNvSpPr/>
          <p:nvPr/>
        </p:nvSpPr>
        <p:spPr>
          <a:xfrm>
            <a:off x="7495224" y="5522482"/>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43" name="Text 40"/>
          <p:cNvSpPr/>
          <p:nvPr/>
        </p:nvSpPr>
        <p:spPr>
          <a:xfrm>
            <a:off x="7732588" y="5176866"/>
            <a:ext cx="1298823" cy="1162947"/>
          </a:xfrm>
          <a:prstGeom prst="rect">
            <a:avLst/>
          </a:prstGeom>
          <a:noFill/>
          <a:ln/>
        </p:spPr>
        <p:txBody>
          <a:bodyPr wrap="square" lIns="0" tIns="0" rIns="0" bIns="0" rtlCol="0" anchor="t">
            <a:spAutoFit/>
          </a:bodyPr>
          <a:lstStyle/>
          <a:p>
            <a:pPr>
              <a:lnSpc>
                <a:spcPts val="1467"/>
              </a:lnSpc>
            </a:pPr>
            <a:r>
              <a:rPr lang="en-US" sz="1600" dirty="0">
                <a:solidFill>
                  <a:srgbClr val="37474F"/>
                </a:solidFill>
              </a:rPr>
              <a:t>Los modelos ligeros despegan, reduciendo costos operacionales</a:t>
            </a:r>
            <a:endParaRPr lang="en-US" sz="1600" dirty="0"/>
          </a:p>
        </p:txBody>
      </p:sp>
      <p:sp>
        <p:nvSpPr>
          <p:cNvPr id="45" name="Text 42"/>
          <p:cNvSpPr/>
          <p:nvPr/>
        </p:nvSpPr>
        <p:spPr>
          <a:xfrm>
            <a:off x="9620250" y="1330629"/>
            <a:ext cx="2095500" cy="864852"/>
          </a:xfrm>
          <a:prstGeom prst="rect">
            <a:avLst/>
          </a:prstGeom>
          <a:noFill/>
          <a:ln/>
        </p:spPr>
        <p:txBody>
          <a:bodyPr wrap="square" lIns="181356" tIns="136144" rIns="181356" bIns="136144" rtlCol="0" anchor="ctr">
            <a:spAutoFit/>
          </a:bodyPr>
          <a:lstStyle/>
          <a:p>
            <a:pPr algn="ctr">
              <a:lnSpc>
                <a:spcPts val="2267"/>
              </a:lnSpc>
            </a:pPr>
            <a:r>
              <a:rPr lang="en-US" b="1" dirty="0">
                <a:solidFill>
                  <a:srgbClr val="FFFFFF"/>
                </a:solidFill>
                <a:latin typeface="Poppins" panose="00000500000000000000" pitchFamily="2" charset="0"/>
                <a:cs typeface="Poppins" panose="00000500000000000000" pitchFamily="2" charset="0"/>
              </a:rPr>
              <a:t>2025 hasta ahora</a:t>
            </a:r>
            <a:endParaRPr lang="en-US" dirty="0">
              <a:latin typeface="Poppins" panose="00000500000000000000" pitchFamily="2" charset="0"/>
              <a:cs typeface="Poppins" panose="00000500000000000000" pitchFamily="2" charset="0"/>
            </a:endParaRPr>
          </a:p>
        </p:txBody>
      </p:sp>
      <p:sp>
        <p:nvSpPr>
          <p:cNvPr id="46" name="Shape 43"/>
          <p:cNvSpPr/>
          <p:nvPr/>
        </p:nvSpPr>
        <p:spPr>
          <a:xfrm>
            <a:off x="9620250" y="2633521"/>
            <a:ext cx="2074927" cy="3792916"/>
          </a:xfrm>
          <a:prstGeom prst="rect">
            <a:avLst/>
          </a:prstGeom>
          <a:solidFill>
            <a:srgbClr val="E3F2FD"/>
          </a:solidFill>
          <a:ln/>
        </p:spPr>
        <p:txBody>
          <a:bodyPr/>
          <a:lstStyle/>
          <a:p>
            <a:endParaRPr lang="en-US" sz="2400"/>
          </a:p>
        </p:txBody>
      </p:sp>
      <p:sp>
        <p:nvSpPr>
          <p:cNvPr id="47" name="Text 44"/>
          <p:cNvSpPr/>
          <p:nvPr/>
        </p:nvSpPr>
        <p:spPr>
          <a:xfrm>
            <a:off x="9772650" y="1153930"/>
            <a:ext cx="1790700" cy="674928"/>
          </a:xfrm>
          <a:prstGeom prst="rect">
            <a:avLst/>
          </a:prstGeom>
          <a:noFill/>
          <a:ln/>
        </p:spPr>
        <p:txBody>
          <a:bodyPr wrap="square" lIns="0" tIns="0" rIns="0" bIns="0" rtlCol="0" anchor="t">
            <a:spAutoFit/>
          </a:bodyPr>
          <a:lstStyle/>
          <a:p>
            <a:pPr>
              <a:lnSpc>
                <a:spcPts val="1333"/>
              </a:lnSpc>
            </a:pPr>
            <a:r>
              <a:rPr lang="en-US" sz="1400" b="1" dirty="0">
                <a:solidFill>
                  <a:srgbClr val="0D47A1"/>
                </a:solidFill>
              </a:rPr>
              <a:t>IA agéntica, DeepSeek, e infraestructura de IA en foco</a:t>
            </a:r>
            <a:endParaRPr lang="en-US" sz="1400" dirty="0"/>
          </a:p>
        </p:txBody>
      </p:sp>
      <p:sp>
        <p:nvSpPr>
          <p:cNvPr id="48" name="Text 45"/>
          <p:cNvSpPr/>
          <p:nvPr/>
        </p:nvSpPr>
        <p:spPr>
          <a:xfrm>
            <a:off x="9719072" y="2825375"/>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49" name="Text 46"/>
          <p:cNvSpPr/>
          <p:nvPr/>
        </p:nvSpPr>
        <p:spPr>
          <a:xfrm>
            <a:off x="9897906" y="2823716"/>
            <a:ext cx="1124219" cy="393506"/>
          </a:xfrm>
          <a:prstGeom prst="rect">
            <a:avLst/>
          </a:prstGeom>
          <a:noFill/>
          <a:ln/>
        </p:spPr>
        <p:txBody>
          <a:bodyPr wrap="none" lIns="0" tIns="0" rIns="0" bIns="0" rtlCol="0" anchor="t">
            <a:spAutoFit/>
          </a:bodyPr>
          <a:lstStyle/>
          <a:p>
            <a:pPr>
              <a:lnSpc>
                <a:spcPts val="1467"/>
              </a:lnSpc>
            </a:pPr>
            <a:r>
              <a:rPr lang="en-US" sz="1600" dirty="0">
                <a:solidFill>
                  <a:srgbClr val="37474F"/>
                </a:solidFill>
              </a:rPr>
              <a:t>Auge de la </a:t>
            </a:r>
          </a:p>
          <a:p>
            <a:pPr>
              <a:lnSpc>
                <a:spcPts val="1467"/>
              </a:lnSpc>
            </a:pPr>
            <a:r>
              <a:rPr lang="en-US" sz="1600" dirty="0">
                <a:solidFill>
                  <a:srgbClr val="37474F"/>
                </a:solidFill>
              </a:rPr>
              <a:t>"IA agéntica"</a:t>
            </a:r>
            <a:endParaRPr lang="en-US" sz="1600" dirty="0"/>
          </a:p>
        </p:txBody>
      </p:sp>
      <p:sp>
        <p:nvSpPr>
          <p:cNvPr id="50" name="Text 47"/>
          <p:cNvSpPr/>
          <p:nvPr/>
        </p:nvSpPr>
        <p:spPr>
          <a:xfrm>
            <a:off x="9772650" y="3623154"/>
            <a:ext cx="65724" cy="181588"/>
          </a:xfrm>
          <a:prstGeom prst="rect">
            <a:avLst/>
          </a:prstGeom>
          <a:noFill/>
          <a:ln/>
        </p:spPr>
        <p:txBody>
          <a:bodyPr wrap="none" lIns="0" tIns="0" rIns="0" bIns="0" rtlCol="0" anchor="t">
            <a:spAutoFit/>
          </a:bodyPr>
          <a:lstStyle/>
          <a:p>
            <a:pPr>
              <a:lnSpc>
                <a:spcPts val="1467"/>
              </a:lnSpc>
            </a:pPr>
            <a:r>
              <a:rPr lang="en-US" sz="1050" b="1" dirty="0">
                <a:solidFill>
                  <a:srgbClr val="37474F"/>
                </a:solidFill>
              </a:rPr>
              <a:t>•</a:t>
            </a:r>
            <a:endParaRPr lang="en-US" sz="1050" dirty="0"/>
          </a:p>
        </p:txBody>
      </p:sp>
      <p:sp>
        <p:nvSpPr>
          <p:cNvPr id="51" name="Text 48"/>
          <p:cNvSpPr/>
          <p:nvPr/>
        </p:nvSpPr>
        <p:spPr>
          <a:xfrm>
            <a:off x="9990774" y="3553931"/>
            <a:ext cx="1361740" cy="1355307"/>
          </a:xfrm>
          <a:prstGeom prst="rect">
            <a:avLst/>
          </a:prstGeom>
          <a:noFill/>
          <a:ln/>
        </p:spPr>
        <p:txBody>
          <a:bodyPr wrap="square" lIns="0" tIns="0" rIns="0" bIns="0" rtlCol="0" anchor="t">
            <a:spAutoFit/>
          </a:bodyPr>
          <a:lstStyle/>
          <a:p>
            <a:pPr>
              <a:lnSpc>
                <a:spcPts val="1467"/>
              </a:lnSpc>
            </a:pPr>
            <a:r>
              <a:rPr lang="en-US" sz="1600" dirty="0">
                <a:solidFill>
                  <a:srgbClr val="37474F"/>
                </a:solidFill>
              </a:rPr>
              <a:t>DeepSeek populariza la "mezcla de expertos" y acelera el progreso de código abierto</a:t>
            </a:r>
            <a:endParaRPr lang="en-US" sz="1600" dirty="0"/>
          </a:p>
        </p:txBody>
      </p:sp>
      <p:sp>
        <p:nvSpPr>
          <p:cNvPr id="52" name="Shape 31">
            <a:extLst>
              <a:ext uri="{FF2B5EF4-FFF2-40B4-BE49-F238E27FC236}">
                <a16:creationId xmlns:a16="http://schemas.microsoft.com/office/drawing/2014/main" id="{D62A61FA-BE24-7F07-A71B-84BCDB646231}"/>
              </a:ext>
            </a:extLst>
          </p:cNvPr>
          <p:cNvSpPr/>
          <p:nvPr/>
        </p:nvSpPr>
        <p:spPr>
          <a:xfrm>
            <a:off x="9620250" y="2061221"/>
            <a:ext cx="2095500" cy="571500"/>
          </a:xfrm>
          <a:prstGeom prst="rect">
            <a:avLst/>
          </a:prstGeom>
          <a:solidFill>
            <a:srgbClr val="0D47A1"/>
          </a:solidFill>
          <a:ln/>
        </p:spPr>
        <p:txBody>
          <a:bodyPr/>
          <a:lstStyle/>
          <a:p>
            <a:pPr algn="ctr"/>
            <a:r>
              <a:rPr lang="en-US" sz="2400" b="1" dirty="0">
                <a:solidFill>
                  <a:srgbClr val="FFFFFF"/>
                </a:solidFill>
                <a:latin typeface="Poppins" panose="00000500000000000000" pitchFamily="2" charset="0"/>
                <a:cs typeface="Poppins" panose="00000500000000000000" pitchFamily="2" charset="0"/>
              </a:rPr>
              <a:t>2025</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8D6D5B-41DA-A74D-6074-6A9A7327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0259" y="0"/>
            <a:ext cx="10491482" cy="6858000"/>
          </a:xfrm>
          <a:prstGeom prst="rect">
            <a:avLst/>
          </a:prstGeom>
        </p:spPr>
      </p:pic>
    </p:spTree>
    <p:extLst>
      <p:ext uri="{BB962C8B-B14F-4D97-AF65-F5344CB8AC3E}">
        <p14:creationId xmlns:p14="http://schemas.microsoft.com/office/powerpoint/2010/main" val="3105650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840C52-45A1-F72A-26EE-37695AC393E9}"/>
              </a:ext>
            </a:extLst>
          </p:cNvPr>
          <p:cNvPicPr>
            <a:picLocks noChangeAspect="1"/>
          </p:cNvPicPr>
          <p:nvPr/>
        </p:nvPicPr>
        <p:blipFill>
          <a:blip r:embed="rId2"/>
          <a:stretch>
            <a:fillRect/>
          </a:stretch>
        </p:blipFill>
        <p:spPr>
          <a:xfrm>
            <a:off x="121336" y="1142315"/>
            <a:ext cx="2476715" cy="4816257"/>
          </a:xfrm>
          <a:prstGeom prst="rect">
            <a:avLst/>
          </a:prstGeom>
        </p:spPr>
      </p:pic>
      <p:pic>
        <p:nvPicPr>
          <p:cNvPr id="11" name="Picture 10">
            <a:extLst>
              <a:ext uri="{FF2B5EF4-FFF2-40B4-BE49-F238E27FC236}">
                <a16:creationId xmlns:a16="http://schemas.microsoft.com/office/drawing/2014/main" id="{A7C87EA8-A029-6590-F789-71C21FECE3B0}"/>
              </a:ext>
            </a:extLst>
          </p:cNvPr>
          <p:cNvPicPr>
            <a:picLocks noChangeAspect="1"/>
          </p:cNvPicPr>
          <p:nvPr/>
        </p:nvPicPr>
        <p:blipFill>
          <a:blip r:embed="rId3"/>
          <a:stretch>
            <a:fillRect/>
          </a:stretch>
        </p:blipFill>
        <p:spPr>
          <a:xfrm>
            <a:off x="2899008" y="465845"/>
            <a:ext cx="8530992" cy="5926310"/>
          </a:xfrm>
          <a:prstGeom prst="rect">
            <a:avLst/>
          </a:prstGeom>
        </p:spPr>
      </p:pic>
    </p:spTree>
    <p:extLst>
      <p:ext uri="{BB962C8B-B14F-4D97-AF65-F5344CB8AC3E}">
        <p14:creationId xmlns:p14="http://schemas.microsoft.com/office/powerpoint/2010/main" val="3410297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77;p40">
            <a:extLst>
              <a:ext uri="{FF2B5EF4-FFF2-40B4-BE49-F238E27FC236}">
                <a16:creationId xmlns:a16="http://schemas.microsoft.com/office/drawing/2014/main" id="{5055002C-3CCA-B306-4661-6597AD6D894E}"/>
              </a:ext>
            </a:extLst>
          </p:cNvPr>
          <p:cNvSpPr txBox="1">
            <a:spLocks/>
          </p:cNvSpPr>
          <p:nvPr/>
        </p:nvSpPr>
        <p:spPr>
          <a:xfrm>
            <a:off x="57151" y="118482"/>
            <a:ext cx="10642647" cy="62173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ES" sz="2800" b="1" dirty="0">
                <a:latin typeface="Poppins"/>
                <a:cs typeface="Poppins"/>
              </a:rPr>
              <a:t>¿QUÉ HAY DENTRO DE LA CAJA NEGRA?</a:t>
            </a:r>
            <a:endParaRPr lang="en-US" sz="2800" b="1" dirty="0">
              <a:latin typeface="Poppins"/>
              <a:cs typeface="Poppins"/>
            </a:endParaRPr>
          </a:p>
        </p:txBody>
      </p:sp>
      <p:pic>
        <p:nvPicPr>
          <p:cNvPr id="6" name="Picture 5">
            <a:extLst>
              <a:ext uri="{FF2B5EF4-FFF2-40B4-BE49-F238E27FC236}">
                <a16:creationId xmlns:a16="http://schemas.microsoft.com/office/drawing/2014/main" id="{1B09B06C-0957-DABD-84FC-567B51399C33}"/>
              </a:ext>
            </a:extLst>
          </p:cNvPr>
          <p:cNvPicPr>
            <a:picLocks noChangeAspect="1"/>
          </p:cNvPicPr>
          <p:nvPr/>
        </p:nvPicPr>
        <p:blipFill>
          <a:blip r:embed="rId2"/>
          <a:srcRect l="25732" t="14205" r="29370" b="4501"/>
          <a:stretch>
            <a:fillRect/>
          </a:stretch>
        </p:blipFill>
        <p:spPr>
          <a:xfrm>
            <a:off x="621508" y="1164431"/>
            <a:ext cx="5229224" cy="5288939"/>
          </a:xfrm>
          <a:prstGeom prst="rect">
            <a:avLst/>
          </a:prstGeom>
        </p:spPr>
      </p:pic>
      <p:sp>
        <p:nvSpPr>
          <p:cNvPr id="7" name="TextBox 6">
            <a:extLst>
              <a:ext uri="{FF2B5EF4-FFF2-40B4-BE49-F238E27FC236}">
                <a16:creationId xmlns:a16="http://schemas.microsoft.com/office/drawing/2014/main" id="{BBC27698-6858-71F0-C3E2-19F248C1F2EF}"/>
              </a:ext>
            </a:extLst>
          </p:cNvPr>
          <p:cNvSpPr txBox="1"/>
          <p:nvPr/>
        </p:nvSpPr>
        <p:spPr>
          <a:xfrm>
            <a:off x="6464648" y="2408174"/>
            <a:ext cx="5105844" cy="2539157"/>
          </a:xfrm>
          <a:prstGeom prst="rect">
            <a:avLst/>
          </a:prstGeom>
          <a:noFill/>
        </p:spPr>
        <p:txBody>
          <a:bodyPr wrap="square">
            <a:spAutoFit/>
          </a:bodyPr>
          <a:lstStyle/>
          <a:p>
            <a:pPr marL="0" algn="l" rtl="0" eaLnBrk="1" latinLnBrk="0" hangingPunct="1">
              <a:spcAft>
                <a:spcPts val="1800"/>
              </a:spcAft>
              <a:buFont typeface="Arial" panose="020B0604020202020204" pitchFamily="34" charset="0"/>
              <a:buChar char="•"/>
            </a:pPr>
            <a:r>
              <a:rPr lang="es-ES" sz="2400" dirty="0">
                <a:solidFill>
                  <a:srgbClr val="000000"/>
                </a:solidFill>
                <a:effectLst/>
                <a:latin typeface="Poppins" panose="00000500000000000000" pitchFamily="2" charset="0"/>
                <a:cs typeface="Poppins" panose="00000500000000000000" pitchFamily="2" charset="0"/>
              </a:rPr>
              <a:t> Parece magia.</a:t>
            </a:r>
          </a:p>
          <a:p>
            <a:pPr marL="0" algn="l" rtl="0" eaLnBrk="1" latinLnBrk="0" hangingPunct="1">
              <a:spcAft>
                <a:spcPts val="1800"/>
              </a:spcAft>
              <a:buFont typeface="Arial" panose="020B0604020202020204" pitchFamily="34" charset="0"/>
              <a:buChar char="•"/>
            </a:pPr>
            <a:r>
              <a:rPr lang="es-ES" sz="2400" dirty="0">
                <a:solidFill>
                  <a:srgbClr val="000000"/>
                </a:solidFill>
                <a:effectLst/>
                <a:latin typeface="Poppins" panose="00000500000000000000" pitchFamily="2" charset="0"/>
                <a:cs typeface="Poppins" panose="00000500000000000000" pitchFamily="2" charset="0"/>
              </a:rPr>
              <a:t> No lo es. Es ingeniería.</a:t>
            </a:r>
          </a:p>
          <a:p>
            <a:pPr marL="0" algn="l" rtl="0" eaLnBrk="1" latinLnBrk="0" hangingPunct="1">
              <a:spcAft>
                <a:spcPts val="1800"/>
              </a:spcAft>
              <a:buFont typeface="Arial" panose="020B0604020202020204" pitchFamily="34" charset="0"/>
              <a:buChar char="•"/>
            </a:pPr>
            <a:r>
              <a:rPr lang="es-ES" sz="2400" i="0" dirty="0">
                <a:solidFill>
                  <a:srgbClr val="000000"/>
                </a:solidFill>
                <a:latin typeface="Poppins" panose="00000500000000000000" pitchFamily="2" charset="0"/>
                <a:cs typeface="Poppins" panose="00000500000000000000" pitchFamily="2" charset="0"/>
              </a:rPr>
              <a:t> Vamos a abrir la caja negra, paso a paso.</a:t>
            </a:r>
          </a:p>
          <a:p>
            <a:pPr marL="0" algn="l" rtl="0" eaLnBrk="1" latinLnBrk="0" hangingPunct="1">
              <a:spcAft>
                <a:spcPts val="1800"/>
              </a:spcAft>
              <a:buFont typeface="Arial" panose="020B0604020202020204" pitchFamily="34" charset="0"/>
              <a:buChar char="•"/>
            </a:pPr>
            <a:endParaRPr lang="es-ES" i="0" dirty="0">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53805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3E983-A276-B518-8F02-1E41433F8050}"/>
              </a:ext>
            </a:extLst>
          </p:cNvPr>
          <p:cNvPicPr>
            <a:picLocks noChangeAspect="1"/>
          </p:cNvPicPr>
          <p:nvPr/>
        </p:nvPicPr>
        <p:blipFill>
          <a:blip r:embed="rId2"/>
          <a:stretch>
            <a:fillRect/>
          </a:stretch>
        </p:blipFill>
        <p:spPr>
          <a:xfrm>
            <a:off x="0" y="13536"/>
            <a:ext cx="12192000" cy="6830928"/>
          </a:xfrm>
          <a:prstGeom prst="rect">
            <a:avLst/>
          </a:prstGeom>
        </p:spPr>
      </p:pic>
    </p:spTree>
    <p:extLst>
      <p:ext uri="{BB962C8B-B14F-4D97-AF65-F5344CB8AC3E}">
        <p14:creationId xmlns:p14="http://schemas.microsoft.com/office/powerpoint/2010/main" val="260436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F7329-39D6-77EF-29FE-B0F1F8BBBF0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A64123B-34A4-D05C-8ADE-53534A7437A0}"/>
              </a:ext>
            </a:extLst>
          </p:cNvPr>
          <p:cNvPicPr>
            <a:picLocks noChangeAspect="1"/>
          </p:cNvPicPr>
          <p:nvPr/>
        </p:nvPicPr>
        <p:blipFill>
          <a:blip r:embed="rId2"/>
          <a:stretch>
            <a:fillRect/>
          </a:stretch>
        </p:blipFill>
        <p:spPr>
          <a:xfrm>
            <a:off x="0" y="0"/>
            <a:ext cx="11128211" cy="6858000"/>
          </a:xfrm>
          <a:prstGeom prst="rect">
            <a:avLst/>
          </a:prstGeom>
        </p:spPr>
      </p:pic>
    </p:spTree>
    <p:extLst>
      <p:ext uri="{BB962C8B-B14F-4D97-AF65-F5344CB8AC3E}">
        <p14:creationId xmlns:p14="http://schemas.microsoft.com/office/powerpoint/2010/main" val="2286680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1D429-2496-4DAD-54FD-617EAC893F49}"/>
              </a:ext>
            </a:extLst>
          </p:cNvPr>
          <p:cNvPicPr>
            <a:picLocks noChangeAspect="1"/>
          </p:cNvPicPr>
          <p:nvPr/>
        </p:nvPicPr>
        <p:blipFill>
          <a:blip r:embed="rId2"/>
          <a:stretch>
            <a:fillRect/>
          </a:stretch>
        </p:blipFill>
        <p:spPr>
          <a:xfrm>
            <a:off x="0" y="-50894"/>
            <a:ext cx="11637169" cy="6908894"/>
          </a:xfrm>
          <a:prstGeom prst="rect">
            <a:avLst/>
          </a:prstGeom>
        </p:spPr>
      </p:pic>
    </p:spTree>
    <p:extLst>
      <p:ext uri="{BB962C8B-B14F-4D97-AF65-F5344CB8AC3E}">
        <p14:creationId xmlns:p14="http://schemas.microsoft.com/office/powerpoint/2010/main" val="3108830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45512-83BC-58B2-FD39-0F300B8AF5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BBF45C-7293-A802-C878-8C2D9DCB1F15}"/>
              </a:ext>
            </a:extLst>
          </p:cNvPr>
          <p:cNvPicPr>
            <a:picLocks noChangeAspect="1"/>
          </p:cNvPicPr>
          <p:nvPr/>
        </p:nvPicPr>
        <p:blipFill>
          <a:blip r:embed="rId2"/>
          <a:stretch>
            <a:fillRect/>
          </a:stretch>
        </p:blipFill>
        <p:spPr>
          <a:xfrm>
            <a:off x="1" y="0"/>
            <a:ext cx="11026140" cy="6865600"/>
          </a:xfrm>
          <a:prstGeom prst="rect">
            <a:avLst/>
          </a:prstGeom>
        </p:spPr>
      </p:pic>
    </p:spTree>
    <p:extLst>
      <p:ext uri="{BB962C8B-B14F-4D97-AF65-F5344CB8AC3E}">
        <p14:creationId xmlns:p14="http://schemas.microsoft.com/office/powerpoint/2010/main" val="3608961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456E9F-347C-8D87-560F-6F5BE6F33D18}"/>
              </a:ext>
            </a:extLst>
          </p:cNvPr>
          <p:cNvPicPr>
            <a:picLocks noChangeAspect="1"/>
          </p:cNvPicPr>
          <p:nvPr/>
        </p:nvPicPr>
        <p:blipFill>
          <a:blip r:embed="rId2"/>
          <a:stretch>
            <a:fillRect/>
          </a:stretch>
        </p:blipFill>
        <p:spPr>
          <a:xfrm>
            <a:off x="0" y="1330"/>
            <a:ext cx="12192000" cy="6855339"/>
          </a:xfrm>
          <a:prstGeom prst="rect">
            <a:avLst/>
          </a:prstGeom>
        </p:spPr>
      </p:pic>
    </p:spTree>
    <p:extLst>
      <p:ext uri="{BB962C8B-B14F-4D97-AF65-F5344CB8AC3E}">
        <p14:creationId xmlns:p14="http://schemas.microsoft.com/office/powerpoint/2010/main" val="2130407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0E82B-F9F6-4A00-FA28-699157520884}"/>
              </a:ext>
            </a:extLst>
          </p:cNvPr>
          <p:cNvPicPr>
            <a:picLocks noChangeAspect="1"/>
          </p:cNvPicPr>
          <p:nvPr/>
        </p:nvPicPr>
        <p:blipFill>
          <a:blip r:embed="rId2"/>
          <a:stretch>
            <a:fillRect/>
          </a:stretch>
        </p:blipFill>
        <p:spPr>
          <a:xfrm>
            <a:off x="0" y="0"/>
            <a:ext cx="12148659" cy="6858000"/>
          </a:xfrm>
          <a:prstGeom prst="rect">
            <a:avLst/>
          </a:prstGeom>
        </p:spPr>
      </p:pic>
    </p:spTree>
    <p:extLst>
      <p:ext uri="{BB962C8B-B14F-4D97-AF65-F5344CB8AC3E}">
        <p14:creationId xmlns:p14="http://schemas.microsoft.com/office/powerpoint/2010/main" val="398010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B2687701-6313-DD7F-5DF7-42079EAC7FC4}"/>
              </a:ext>
            </a:extLst>
          </p:cNvPr>
          <p:cNvSpPr/>
          <p:nvPr/>
        </p:nvSpPr>
        <p:spPr>
          <a:xfrm>
            <a:off x="381000" y="285751"/>
            <a:ext cx="5378075" cy="446789"/>
          </a:xfrm>
          <a:prstGeom prst="rect">
            <a:avLst/>
          </a:prstGeom>
          <a:noFill/>
          <a:ln/>
        </p:spPr>
        <p:txBody>
          <a:bodyPr wrap="none" lIns="0" tIns="0" rIns="0" bIns="0" rtlCol="0" anchor="t">
            <a:spAutoFit/>
          </a:bodyPr>
          <a:lstStyle/>
          <a:p>
            <a:pPr>
              <a:lnSpc>
                <a:spcPts val="3600"/>
              </a:lnSpc>
            </a:pPr>
            <a:r>
              <a:rPr lang="en-US" sz="2800" b="1" dirty="0">
                <a:latin typeface="Poppins" panose="00000500000000000000" pitchFamily="2" charset="0"/>
                <a:cs typeface="Poppins" panose="00000500000000000000" pitchFamily="2" charset="0"/>
              </a:rPr>
              <a:t>PIRAMIDE DEL CONOCIMIENTO</a:t>
            </a:r>
            <a:endParaRPr lang="en-US" sz="2800" dirty="0">
              <a:latin typeface="Poppins" panose="00000500000000000000" pitchFamily="2" charset="0"/>
              <a:cs typeface="Poppins" panose="00000500000000000000" pitchFamily="2" charset="0"/>
            </a:endParaRPr>
          </a:p>
        </p:txBody>
      </p:sp>
      <p:graphicFrame>
        <p:nvGraphicFramePr>
          <p:cNvPr id="5" name="Diagram 4">
            <a:extLst>
              <a:ext uri="{FF2B5EF4-FFF2-40B4-BE49-F238E27FC236}">
                <a16:creationId xmlns:a16="http://schemas.microsoft.com/office/drawing/2014/main" id="{74F59AA5-B655-838A-7708-08FF10F102E7}"/>
              </a:ext>
            </a:extLst>
          </p:cNvPr>
          <p:cNvGraphicFramePr/>
          <p:nvPr>
            <p:extLst>
              <p:ext uri="{D42A27DB-BD31-4B8C-83A1-F6EECF244321}">
                <p14:modId xmlns:p14="http://schemas.microsoft.com/office/powerpoint/2010/main" val="260654728"/>
              </p:ext>
            </p:extLst>
          </p:nvPr>
        </p:nvGraphicFramePr>
        <p:xfrm>
          <a:off x="2032000" y="10625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Graphic 12" descr="Artificial Intelligence outline">
            <a:extLst>
              <a:ext uri="{FF2B5EF4-FFF2-40B4-BE49-F238E27FC236}">
                <a16:creationId xmlns:a16="http://schemas.microsoft.com/office/drawing/2014/main" id="{89206B6B-B2AD-EA06-25A9-47B31574B9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02969" y="3964781"/>
            <a:ext cx="914400" cy="914400"/>
          </a:xfrm>
          <a:prstGeom prst="rect">
            <a:avLst/>
          </a:prstGeom>
        </p:spPr>
      </p:pic>
      <p:pic>
        <p:nvPicPr>
          <p:cNvPr id="17" name="Graphic 16" descr="Database with solid fill">
            <a:extLst>
              <a:ext uri="{FF2B5EF4-FFF2-40B4-BE49-F238E27FC236}">
                <a16:creationId xmlns:a16="http://schemas.microsoft.com/office/drawing/2014/main" id="{23A2B566-EB18-43BB-F41B-86E23773D8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38425" y="1250156"/>
            <a:ext cx="914400" cy="914400"/>
          </a:xfrm>
          <a:prstGeom prst="rect">
            <a:avLst/>
          </a:prstGeom>
        </p:spPr>
      </p:pic>
      <p:pic>
        <p:nvPicPr>
          <p:cNvPr id="19" name="Graphic 18" descr="Head with gears with solid fill">
            <a:extLst>
              <a:ext uri="{FF2B5EF4-FFF2-40B4-BE49-F238E27FC236}">
                <a16:creationId xmlns:a16="http://schemas.microsoft.com/office/drawing/2014/main" id="{D10436A4-881E-4EC5-A054-88BE1D096E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88569" y="2716380"/>
            <a:ext cx="914400" cy="914400"/>
          </a:xfrm>
          <a:prstGeom prst="rect">
            <a:avLst/>
          </a:prstGeom>
        </p:spPr>
      </p:pic>
      <p:pic>
        <p:nvPicPr>
          <p:cNvPr id="21" name="Graphic 20" descr="Pointed Hat with solid fill">
            <a:extLst>
              <a:ext uri="{FF2B5EF4-FFF2-40B4-BE49-F238E27FC236}">
                <a16:creationId xmlns:a16="http://schemas.microsoft.com/office/drawing/2014/main" id="{33905E02-3F8B-EA04-91A9-416D29F42D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50719" y="5029199"/>
            <a:ext cx="690562" cy="690562"/>
          </a:xfrm>
          <a:prstGeom prst="rect">
            <a:avLst/>
          </a:prstGeom>
        </p:spPr>
      </p:pic>
      <p:cxnSp>
        <p:nvCxnSpPr>
          <p:cNvPr id="23" name="Straight Arrow Connector 22">
            <a:extLst>
              <a:ext uri="{FF2B5EF4-FFF2-40B4-BE49-F238E27FC236}">
                <a16:creationId xmlns:a16="http://schemas.microsoft.com/office/drawing/2014/main" id="{F0F8368A-9F1B-B9D8-E885-9719C527BDCA}"/>
              </a:ext>
            </a:extLst>
          </p:cNvPr>
          <p:cNvCxnSpPr/>
          <p:nvPr/>
        </p:nvCxnSpPr>
        <p:spPr>
          <a:xfrm>
            <a:off x="1907381" y="1062566"/>
            <a:ext cx="0" cy="5009622"/>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 0">
            <a:extLst>
              <a:ext uri="{FF2B5EF4-FFF2-40B4-BE49-F238E27FC236}">
                <a16:creationId xmlns:a16="http://schemas.microsoft.com/office/drawing/2014/main" id="{C0702516-FD78-D6A7-B664-C163AAB9B938}"/>
              </a:ext>
            </a:extLst>
          </p:cNvPr>
          <p:cNvSpPr/>
          <p:nvPr/>
        </p:nvSpPr>
        <p:spPr>
          <a:xfrm rot="16200000">
            <a:off x="264421" y="3207592"/>
            <a:ext cx="2107949" cy="442814"/>
          </a:xfrm>
          <a:prstGeom prst="rect">
            <a:avLst/>
          </a:prstGeom>
          <a:noFill/>
          <a:ln/>
        </p:spPr>
        <p:txBody>
          <a:bodyPr wrap="none" lIns="0" tIns="0" rIns="0" bIns="0" rtlCol="0" anchor="t">
            <a:spAutoFit/>
          </a:bodyPr>
          <a:lstStyle/>
          <a:p>
            <a:pPr>
              <a:lnSpc>
                <a:spcPts val="3600"/>
              </a:lnSpc>
            </a:pPr>
            <a:r>
              <a:rPr lang="es-ES" sz="2688" b="1" noProof="0" dirty="0">
                <a:latin typeface="Poppins" panose="00000500000000000000" pitchFamily="2" charset="0"/>
                <a:cs typeface="Poppins" panose="00000500000000000000" pitchFamily="2" charset="0"/>
              </a:rPr>
              <a:t>Inteligencia</a:t>
            </a:r>
            <a:endParaRPr lang="es-ES" sz="2688" noProof="0" dirty="0">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C120F387-9053-14D7-056B-5A2643BF49D3}"/>
              </a:ext>
            </a:extLst>
          </p:cNvPr>
          <p:cNvSpPr txBox="1"/>
          <p:nvPr/>
        </p:nvSpPr>
        <p:spPr>
          <a:xfrm>
            <a:off x="6782792" y="5887522"/>
            <a:ext cx="3282751" cy="369332"/>
          </a:xfrm>
          <a:prstGeom prst="rect">
            <a:avLst/>
          </a:prstGeom>
          <a:noFill/>
        </p:spPr>
        <p:txBody>
          <a:bodyPr wrap="square">
            <a:spAutoFit/>
          </a:bodyPr>
          <a:lstStyle/>
          <a:p>
            <a:r>
              <a:rPr lang="es-ES" noProof="0" dirty="0">
                <a:latin typeface="Poppins" panose="00000500000000000000" pitchFamily="2" charset="0"/>
                <a:cs typeface="Poppins" panose="00000500000000000000" pitchFamily="2" charset="0"/>
              </a:rPr>
              <a:t>tomar mejores decisiones</a:t>
            </a:r>
          </a:p>
        </p:txBody>
      </p:sp>
    </p:spTree>
    <p:extLst>
      <p:ext uri="{BB962C8B-B14F-4D97-AF65-F5344CB8AC3E}">
        <p14:creationId xmlns:p14="http://schemas.microsoft.com/office/powerpoint/2010/main" val="119924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717B8-103A-DB04-912E-2E6CA4113B4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E593FF2-219B-3CAC-277C-FFA2F0AC2E30}"/>
              </a:ext>
            </a:extLst>
          </p:cNvPr>
          <p:cNvSpPr/>
          <p:nvPr/>
        </p:nvSpPr>
        <p:spPr>
          <a:xfrm>
            <a:off x="76448" y="134607"/>
            <a:ext cx="10967789" cy="523220"/>
          </a:xfrm>
          <a:prstGeom prst="rect">
            <a:avLst/>
          </a:prstGeom>
          <a:noFill/>
          <a:ln>
            <a:noFill/>
          </a:ln>
        </p:spPr>
        <p:txBody>
          <a:bodyPr wrap="square">
            <a:spAutoFit/>
          </a:bodyPr>
          <a:lstStyle/>
          <a:p>
            <a:r>
              <a:rPr lang="en-US" sz="2800" b="1" dirty="0">
                <a:solidFill>
                  <a:srgbClr val="111827"/>
                </a:solidFill>
                <a:latin typeface="Poppins" panose="00000500000000000000" pitchFamily="2" charset="0"/>
                <a:cs typeface="Poppins" panose="00000500000000000000" pitchFamily="2" charset="0"/>
              </a:rPr>
              <a:t>DENTRO DE LA MAQUINA: </a:t>
            </a:r>
            <a:r>
              <a:rPr lang="es-ES" sz="2800" dirty="0">
                <a:solidFill>
                  <a:srgbClr val="37474F"/>
                </a:solidFill>
              </a:rPr>
              <a:t>¿Q</a:t>
            </a:r>
            <a:r>
              <a:rPr lang="en-US" sz="2800" dirty="0">
                <a:solidFill>
                  <a:srgbClr val="37474F"/>
                </a:solidFill>
              </a:rPr>
              <a:t>UE ES LA INTELIGENCIA?</a:t>
            </a:r>
            <a:endParaRPr lang="en-US" sz="2400" b="1" dirty="0">
              <a:solidFill>
                <a:srgbClr val="111827"/>
              </a:solidFill>
              <a:latin typeface="Poppins" panose="00000500000000000000" pitchFamily="2" charset="0"/>
              <a:cs typeface="Poppins" panose="00000500000000000000" pitchFamily="2" charset="0"/>
            </a:endParaRPr>
          </a:p>
        </p:txBody>
      </p:sp>
      <p:sp>
        <p:nvSpPr>
          <p:cNvPr id="4" name="Text 1">
            <a:extLst>
              <a:ext uri="{FF2B5EF4-FFF2-40B4-BE49-F238E27FC236}">
                <a16:creationId xmlns:a16="http://schemas.microsoft.com/office/drawing/2014/main" id="{31AF12F1-8482-50C8-BE73-5233BC9E0136}"/>
              </a:ext>
            </a:extLst>
          </p:cNvPr>
          <p:cNvSpPr/>
          <p:nvPr/>
        </p:nvSpPr>
        <p:spPr>
          <a:xfrm>
            <a:off x="4270039" y="390614"/>
            <a:ext cx="65" cy="262059"/>
          </a:xfrm>
          <a:prstGeom prst="rect">
            <a:avLst/>
          </a:prstGeom>
          <a:noFill/>
          <a:ln/>
        </p:spPr>
        <p:txBody>
          <a:bodyPr wrap="none" lIns="0" tIns="0" rIns="0" bIns="0" rtlCol="0" anchor="t">
            <a:spAutoFit/>
          </a:bodyPr>
          <a:lstStyle/>
          <a:p>
            <a:pPr>
              <a:lnSpc>
                <a:spcPts val="2133"/>
              </a:lnSpc>
            </a:pPr>
            <a:endParaRPr lang="en-US" sz="1692" dirty="0"/>
          </a:p>
        </p:txBody>
      </p:sp>
      <p:pic>
        <p:nvPicPr>
          <p:cNvPr id="2" name="Screen Recording 1">
            <a:hlinkClick r:id="" action="ppaction://media"/>
            <a:extLst>
              <a:ext uri="{FF2B5EF4-FFF2-40B4-BE49-F238E27FC236}">
                <a16:creationId xmlns:a16="http://schemas.microsoft.com/office/drawing/2014/main" id="{DF2B8508-2F3E-4BC4-C47F-7E82B57F2E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74750"/>
            <a:ext cx="12192000" cy="4508500"/>
          </a:xfrm>
          <a:prstGeom prst="rect">
            <a:avLst/>
          </a:prstGeom>
        </p:spPr>
      </p:pic>
    </p:spTree>
    <p:extLst>
      <p:ext uri="{BB962C8B-B14F-4D97-AF65-F5344CB8AC3E}">
        <p14:creationId xmlns:p14="http://schemas.microsoft.com/office/powerpoint/2010/main" val="857895800"/>
      </p:ext>
    </p:extLst>
  </p:cSld>
  <p:clrMapOvr>
    <a:masterClrMapping/>
  </p:clrMapOvr>
  <mc:AlternateContent xmlns:mc="http://schemas.openxmlformats.org/markup-compatibility/2006" xmlns:p14="http://schemas.microsoft.com/office/powerpoint/2010/main">
    <mc:Choice Requires="p14">
      <p:transition spd="slow" p14:dur="2000" advTm="40864"/>
    </mc:Choice>
    <mc:Fallback xmlns="">
      <p:transition spd="slow" advTm="408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35731" y="1427328"/>
            <a:ext cx="6974358" cy="400110"/>
          </a:xfrm>
          <a:prstGeom prst="rect">
            <a:avLst/>
          </a:prstGeom>
          <a:noFill/>
          <a:ln>
            <a:noFill/>
          </a:ln>
        </p:spPr>
        <p:txBody>
          <a:bodyPr wrap="square">
            <a:spAutoFit/>
          </a:bodyPr>
          <a:lstStyle/>
          <a:p>
            <a:pPr algn="ctr"/>
            <a:r>
              <a:rPr lang="en-US" sz="2000" b="1" dirty="0">
                <a:solidFill>
                  <a:srgbClr val="111827"/>
                </a:solidFill>
                <a:latin typeface="Poppins" panose="00000500000000000000" pitchFamily="2" charset="0"/>
                <a:cs typeface="Poppins" panose="00000500000000000000" pitchFamily="2" charset="0"/>
              </a:rPr>
              <a:t>REPOSITORIOS DE LENGUAJE GRANDE</a:t>
            </a:r>
          </a:p>
        </p:txBody>
      </p:sp>
      <p:sp>
        <p:nvSpPr>
          <p:cNvPr id="4" name="Text 1"/>
          <p:cNvSpPr/>
          <p:nvPr/>
        </p:nvSpPr>
        <p:spPr>
          <a:xfrm>
            <a:off x="1091185" y="1951263"/>
            <a:ext cx="1851469" cy="262059"/>
          </a:xfrm>
          <a:prstGeom prst="rect">
            <a:avLst/>
          </a:prstGeom>
          <a:noFill/>
          <a:ln/>
        </p:spPr>
        <p:txBody>
          <a:bodyPr wrap="none" lIns="0" tIns="0" rIns="0" bIns="0" rtlCol="0" anchor="t">
            <a:spAutoFit/>
          </a:bodyPr>
          <a:lstStyle/>
          <a:p>
            <a:pPr algn="ctr">
              <a:lnSpc>
                <a:spcPts val="2133"/>
              </a:lnSpc>
            </a:pPr>
            <a:r>
              <a:rPr lang="en-US" sz="1692" dirty="0">
                <a:solidFill>
                  <a:srgbClr val="37474F"/>
                </a:solidFill>
              </a:rPr>
              <a:t>(Billones de Tokens)</a:t>
            </a:r>
            <a:endParaRPr lang="en-US" sz="1692" dirty="0"/>
          </a:p>
        </p:txBody>
      </p:sp>
      <p:pic>
        <p:nvPicPr>
          <p:cNvPr id="5" name="Image 1" descr="preencoded.png"/>
          <p:cNvPicPr>
            <a:picLocks noChangeAspect="1"/>
          </p:cNvPicPr>
          <p:nvPr/>
        </p:nvPicPr>
        <p:blipFill>
          <a:blip r:embed="rId3"/>
          <a:stretch>
            <a:fillRect/>
          </a:stretch>
        </p:blipFill>
        <p:spPr>
          <a:xfrm>
            <a:off x="476251" y="1347788"/>
            <a:ext cx="11239500" cy="4572000"/>
          </a:xfrm>
          <a:prstGeom prst="rect">
            <a:avLst/>
          </a:prstGeom>
        </p:spPr>
      </p:pic>
      <p:sp>
        <p:nvSpPr>
          <p:cNvPr id="6" name="Text 2"/>
          <p:cNvSpPr/>
          <p:nvPr/>
        </p:nvSpPr>
        <p:spPr>
          <a:xfrm>
            <a:off x="476249" y="6043613"/>
            <a:ext cx="11239500" cy="298736"/>
          </a:xfrm>
          <a:prstGeom prst="rect">
            <a:avLst/>
          </a:prstGeom>
          <a:noFill/>
          <a:ln/>
        </p:spPr>
        <p:txBody>
          <a:bodyPr wrap="square" lIns="0" tIns="0" rIns="0" bIns="0" rtlCol="0" anchor="t">
            <a:spAutoFit/>
          </a:bodyPr>
          <a:lstStyle/>
          <a:p>
            <a:pPr>
              <a:lnSpc>
                <a:spcPts val="1200"/>
              </a:lnSpc>
            </a:pPr>
            <a:r>
              <a:rPr lang="en-US" sz="828" dirty="0">
                <a:solidFill>
                  <a:srgbClr val="666666"/>
                </a:solidFill>
              </a:rPr>
              <a:t>Fuente: ARK Investment Management LLC, 2024. Este análisis de ARK se basa en una variedad de fuentes de datos externos, al 20 de agosto de 2024, que pueden proporcionarse previa solicitud. Solo con fines informativos y no debe considerarse asesoramiento de inversión ni una recomendación para comprar, vender o mantener ningún valor en particular. </a:t>
            </a:r>
            <a:endParaRPr lang="en-US" sz="828" dirty="0"/>
          </a:p>
        </p:txBody>
      </p:sp>
      <p:sp>
        <p:nvSpPr>
          <p:cNvPr id="7" name="Text 0">
            <a:extLst>
              <a:ext uri="{FF2B5EF4-FFF2-40B4-BE49-F238E27FC236}">
                <a16:creationId xmlns:a16="http://schemas.microsoft.com/office/drawing/2014/main" id="{95715262-9BE6-C62E-2CE9-77F62072E1E3}"/>
              </a:ext>
            </a:extLst>
          </p:cNvPr>
          <p:cNvSpPr/>
          <p:nvPr/>
        </p:nvSpPr>
        <p:spPr>
          <a:xfrm>
            <a:off x="476249" y="284818"/>
            <a:ext cx="11239500" cy="830997"/>
          </a:xfrm>
          <a:prstGeom prst="rect">
            <a:avLst/>
          </a:prstGeom>
          <a:noFill/>
          <a:ln>
            <a:noFill/>
          </a:ln>
        </p:spPr>
        <p:txBody>
          <a:bodyPr wrap="square">
            <a:spAutoFit/>
          </a:bodyPr>
          <a:lstStyle/>
          <a:p>
            <a:r>
              <a:rPr lang="es-ES" sz="2400" b="1" dirty="0">
                <a:solidFill>
                  <a:srgbClr val="111827"/>
                </a:solidFill>
                <a:latin typeface="Poppins" panose="00000500000000000000" pitchFamily="2" charset="0"/>
                <a:cs typeface="Poppins" panose="00000500000000000000" pitchFamily="2" charset="0"/>
              </a:rPr>
              <a:t>Para sonar humana, una IA primero debe leer lo que los humanos han escrito</a:t>
            </a:r>
            <a:endParaRPr lang="en-US" sz="2400" b="1" dirty="0">
              <a:solidFill>
                <a:srgbClr val="111827"/>
              </a:solidFill>
              <a:latin typeface="Poppins" panose="00000500000000000000" pitchFamily="2" charset="0"/>
              <a:cs typeface="Poppins" panose="00000500000000000000"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81000" y="285751"/>
            <a:ext cx="8962390" cy="442814"/>
          </a:xfrm>
          <a:prstGeom prst="rect">
            <a:avLst/>
          </a:prstGeom>
          <a:noFill/>
          <a:ln/>
        </p:spPr>
        <p:txBody>
          <a:bodyPr wrap="none" lIns="0" tIns="0" rIns="0" bIns="0" rtlCol="0" anchor="t">
            <a:spAutoFit/>
          </a:bodyPr>
          <a:lstStyle/>
          <a:p>
            <a:pPr>
              <a:lnSpc>
                <a:spcPts val="3600"/>
              </a:lnSpc>
            </a:pPr>
            <a:r>
              <a:rPr lang="en-US" sz="2688" b="1" dirty="0">
                <a:latin typeface="Poppins" panose="00000500000000000000" pitchFamily="2" charset="0"/>
                <a:cs typeface="Poppins" panose="00000500000000000000" pitchFamily="2" charset="0"/>
              </a:rPr>
              <a:t>La IA Generativa puede tratar varios tipos de datos</a:t>
            </a:r>
            <a:endParaRPr lang="en-US" sz="2688" dirty="0">
              <a:latin typeface="Poppins" panose="00000500000000000000" pitchFamily="2" charset="0"/>
              <a:cs typeface="Poppins" panose="00000500000000000000" pitchFamily="2" charset="0"/>
            </a:endParaRPr>
          </a:p>
        </p:txBody>
      </p:sp>
      <p:sp>
        <p:nvSpPr>
          <p:cNvPr id="4" name="Text 1"/>
          <p:cNvSpPr/>
          <p:nvPr/>
        </p:nvSpPr>
        <p:spPr>
          <a:xfrm>
            <a:off x="381001" y="819151"/>
            <a:ext cx="9324669" cy="296043"/>
          </a:xfrm>
          <a:prstGeom prst="rect">
            <a:avLst/>
          </a:prstGeom>
          <a:noFill/>
          <a:ln/>
        </p:spPr>
        <p:txBody>
          <a:bodyPr wrap="none" lIns="0" tIns="0" rIns="0" bIns="0" rtlCol="0" anchor="t">
            <a:spAutoFit/>
          </a:bodyPr>
          <a:lstStyle/>
          <a:p>
            <a:pPr>
              <a:lnSpc>
                <a:spcPts val="2400"/>
              </a:lnSpc>
            </a:pPr>
            <a:r>
              <a:rPr lang="en-US" sz="1836" dirty="0">
                <a:solidFill>
                  <a:srgbClr val="0D47A1"/>
                </a:solidFill>
              </a:rPr>
              <a:t>Preparando correos, codificando, generando imágenes y voz—la IA generativa puede hacerlo</a:t>
            </a:r>
            <a:endParaRPr lang="en-US" sz="1836" dirty="0"/>
          </a:p>
        </p:txBody>
      </p:sp>
      <p:sp>
        <p:nvSpPr>
          <p:cNvPr id="5" name="Text 2"/>
          <p:cNvSpPr/>
          <p:nvPr/>
        </p:nvSpPr>
        <p:spPr>
          <a:xfrm>
            <a:off x="381000" y="1535424"/>
            <a:ext cx="4438972" cy="316177"/>
          </a:xfrm>
          <a:prstGeom prst="rect">
            <a:avLst/>
          </a:prstGeom>
          <a:noFill/>
          <a:ln/>
        </p:spPr>
        <p:txBody>
          <a:bodyPr wrap="none" lIns="0" tIns="0" rIns="0" bIns="0" rtlCol="0" anchor="t">
            <a:spAutoFit/>
          </a:bodyPr>
          <a:lstStyle/>
          <a:p>
            <a:pPr>
              <a:lnSpc>
                <a:spcPts val="2667"/>
              </a:lnSpc>
            </a:pPr>
            <a:r>
              <a:rPr lang="en-US" sz="1591" b="1" dirty="0">
                <a:solidFill>
                  <a:srgbClr val="000000"/>
                </a:solidFill>
              </a:rPr>
              <a:t>Capacidades de IA Generativa por Tipo de Datos</a:t>
            </a:r>
            <a:endParaRPr lang="en-US" sz="1591" dirty="0"/>
          </a:p>
        </p:txBody>
      </p:sp>
      <p:sp>
        <p:nvSpPr>
          <p:cNvPr id="6" name="Shape 3"/>
          <p:cNvSpPr/>
          <p:nvPr/>
        </p:nvSpPr>
        <p:spPr>
          <a:xfrm>
            <a:off x="395288" y="2083111"/>
            <a:ext cx="1693739" cy="647700"/>
          </a:xfrm>
          <a:prstGeom prst="rect">
            <a:avLst/>
          </a:prstGeom>
          <a:solidFill>
            <a:srgbClr val="E3F2FD"/>
          </a:solidFill>
          <a:ln w="18288">
            <a:solidFill>
              <a:srgbClr val="FFFFFF"/>
            </a:solidFill>
            <a:prstDash val="solid"/>
          </a:ln>
        </p:spPr>
        <p:txBody>
          <a:bodyPr/>
          <a:lstStyle/>
          <a:p>
            <a:endParaRPr lang="en-US" sz="2400"/>
          </a:p>
        </p:txBody>
      </p:sp>
      <p:sp>
        <p:nvSpPr>
          <p:cNvPr id="7" name="Text 4"/>
          <p:cNvSpPr/>
          <p:nvPr/>
        </p:nvSpPr>
        <p:spPr>
          <a:xfrm>
            <a:off x="395288" y="2077800"/>
            <a:ext cx="1693739" cy="658322"/>
          </a:xfrm>
          <a:prstGeom prst="rect">
            <a:avLst/>
          </a:prstGeom>
          <a:noFill/>
          <a:ln/>
        </p:spPr>
        <p:txBody>
          <a:bodyPr wrap="square" lIns="136144" tIns="181356" rIns="136144" bIns="181356" rtlCol="0" anchor="ctr">
            <a:spAutoFit/>
          </a:bodyPr>
          <a:lstStyle/>
          <a:p>
            <a:pPr algn="ctr">
              <a:lnSpc>
                <a:spcPts val="2533"/>
              </a:lnSpc>
            </a:pPr>
            <a:r>
              <a:rPr lang="en-US" sz="1453" b="1" dirty="0">
                <a:solidFill>
                  <a:srgbClr val="000000"/>
                </a:solidFill>
              </a:rPr>
              <a:t>Texto</a:t>
            </a:r>
            <a:endParaRPr lang="en-US" sz="1453" dirty="0"/>
          </a:p>
        </p:txBody>
      </p:sp>
      <p:sp>
        <p:nvSpPr>
          <p:cNvPr id="8" name="Shape 5"/>
          <p:cNvSpPr/>
          <p:nvPr/>
        </p:nvSpPr>
        <p:spPr>
          <a:xfrm>
            <a:off x="2089025" y="2083111"/>
            <a:ext cx="2218395" cy="647700"/>
          </a:xfrm>
          <a:prstGeom prst="rect">
            <a:avLst/>
          </a:prstGeom>
          <a:solidFill>
            <a:srgbClr val="E3F2FD"/>
          </a:solidFill>
          <a:ln w="18288">
            <a:solidFill>
              <a:srgbClr val="FFFFFF"/>
            </a:solidFill>
            <a:prstDash val="solid"/>
          </a:ln>
        </p:spPr>
        <p:txBody>
          <a:bodyPr/>
          <a:lstStyle/>
          <a:p>
            <a:endParaRPr lang="en-US" sz="2400"/>
          </a:p>
        </p:txBody>
      </p:sp>
      <p:sp>
        <p:nvSpPr>
          <p:cNvPr id="9" name="Text 6"/>
          <p:cNvSpPr/>
          <p:nvPr/>
        </p:nvSpPr>
        <p:spPr>
          <a:xfrm>
            <a:off x="2089025" y="2077800"/>
            <a:ext cx="2218395" cy="658322"/>
          </a:xfrm>
          <a:prstGeom prst="rect">
            <a:avLst/>
          </a:prstGeom>
          <a:noFill/>
          <a:ln/>
        </p:spPr>
        <p:txBody>
          <a:bodyPr wrap="square" lIns="136144" tIns="181356" rIns="136144" bIns="181356" rtlCol="0" anchor="ctr">
            <a:spAutoFit/>
          </a:bodyPr>
          <a:lstStyle/>
          <a:p>
            <a:pPr algn="ctr">
              <a:lnSpc>
                <a:spcPts val="2533"/>
              </a:lnSpc>
            </a:pPr>
            <a:r>
              <a:rPr lang="en-US" sz="1453" b="1" dirty="0">
                <a:solidFill>
                  <a:srgbClr val="000000"/>
                </a:solidFill>
              </a:rPr>
              <a:t>Código</a:t>
            </a:r>
            <a:endParaRPr lang="en-US" sz="1453" dirty="0"/>
          </a:p>
        </p:txBody>
      </p:sp>
      <p:sp>
        <p:nvSpPr>
          <p:cNvPr id="10" name="Shape 7"/>
          <p:cNvSpPr/>
          <p:nvPr/>
        </p:nvSpPr>
        <p:spPr>
          <a:xfrm>
            <a:off x="4307421" y="2083111"/>
            <a:ext cx="2038387" cy="647700"/>
          </a:xfrm>
          <a:prstGeom prst="rect">
            <a:avLst/>
          </a:prstGeom>
          <a:solidFill>
            <a:srgbClr val="E3F2FD"/>
          </a:solidFill>
          <a:ln w="18288">
            <a:solidFill>
              <a:srgbClr val="FFFFFF"/>
            </a:solidFill>
            <a:prstDash val="solid"/>
          </a:ln>
        </p:spPr>
        <p:txBody>
          <a:bodyPr/>
          <a:lstStyle/>
          <a:p>
            <a:endParaRPr lang="en-US" sz="2400"/>
          </a:p>
        </p:txBody>
      </p:sp>
      <p:sp>
        <p:nvSpPr>
          <p:cNvPr id="11" name="Text 8"/>
          <p:cNvSpPr/>
          <p:nvPr/>
        </p:nvSpPr>
        <p:spPr>
          <a:xfrm>
            <a:off x="4307421" y="2077800"/>
            <a:ext cx="2038387" cy="658322"/>
          </a:xfrm>
          <a:prstGeom prst="rect">
            <a:avLst/>
          </a:prstGeom>
          <a:noFill/>
          <a:ln/>
        </p:spPr>
        <p:txBody>
          <a:bodyPr wrap="square" lIns="136144" tIns="181356" rIns="136144" bIns="181356" rtlCol="0" anchor="ctr">
            <a:spAutoFit/>
          </a:bodyPr>
          <a:lstStyle/>
          <a:p>
            <a:pPr algn="ctr">
              <a:lnSpc>
                <a:spcPts val="2533"/>
              </a:lnSpc>
            </a:pPr>
            <a:r>
              <a:rPr lang="en-US" sz="1453" b="1" dirty="0">
                <a:solidFill>
                  <a:srgbClr val="000000"/>
                </a:solidFill>
              </a:rPr>
              <a:t>Imagen</a:t>
            </a:r>
            <a:endParaRPr lang="en-US" sz="1453" dirty="0"/>
          </a:p>
        </p:txBody>
      </p:sp>
      <p:sp>
        <p:nvSpPr>
          <p:cNvPr id="12" name="Shape 9"/>
          <p:cNvSpPr/>
          <p:nvPr/>
        </p:nvSpPr>
        <p:spPr>
          <a:xfrm>
            <a:off x="6345808" y="2083111"/>
            <a:ext cx="2047837" cy="647700"/>
          </a:xfrm>
          <a:prstGeom prst="rect">
            <a:avLst/>
          </a:prstGeom>
          <a:solidFill>
            <a:srgbClr val="E3F2FD"/>
          </a:solidFill>
          <a:ln w="18288">
            <a:solidFill>
              <a:srgbClr val="FFFFFF"/>
            </a:solidFill>
            <a:prstDash val="solid"/>
          </a:ln>
        </p:spPr>
        <p:txBody>
          <a:bodyPr/>
          <a:lstStyle/>
          <a:p>
            <a:endParaRPr lang="en-US" sz="2400"/>
          </a:p>
        </p:txBody>
      </p:sp>
      <p:sp>
        <p:nvSpPr>
          <p:cNvPr id="13" name="Text 10"/>
          <p:cNvSpPr/>
          <p:nvPr/>
        </p:nvSpPr>
        <p:spPr>
          <a:xfrm>
            <a:off x="6345808" y="2077800"/>
            <a:ext cx="2047837" cy="658322"/>
          </a:xfrm>
          <a:prstGeom prst="rect">
            <a:avLst/>
          </a:prstGeom>
          <a:noFill/>
          <a:ln/>
        </p:spPr>
        <p:txBody>
          <a:bodyPr wrap="square" lIns="136144" tIns="181356" rIns="136144" bIns="181356" rtlCol="0" anchor="ctr">
            <a:spAutoFit/>
          </a:bodyPr>
          <a:lstStyle/>
          <a:p>
            <a:pPr algn="ctr">
              <a:lnSpc>
                <a:spcPts val="2533"/>
              </a:lnSpc>
            </a:pPr>
            <a:r>
              <a:rPr lang="en-US" sz="1453" b="1" dirty="0">
                <a:solidFill>
                  <a:srgbClr val="000000"/>
                </a:solidFill>
              </a:rPr>
              <a:t>Audio</a:t>
            </a:r>
            <a:endParaRPr lang="en-US" sz="1453" dirty="0"/>
          </a:p>
        </p:txBody>
      </p:sp>
      <p:sp>
        <p:nvSpPr>
          <p:cNvPr id="14" name="Shape 11"/>
          <p:cNvSpPr/>
          <p:nvPr/>
        </p:nvSpPr>
        <p:spPr>
          <a:xfrm>
            <a:off x="8393646" y="2083111"/>
            <a:ext cx="1764245" cy="647700"/>
          </a:xfrm>
          <a:prstGeom prst="rect">
            <a:avLst/>
          </a:prstGeom>
          <a:solidFill>
            <a:srgbClr val="E3F2FD"/>
          </a:solidFill>
          <a:ln w="18288">
            <a:solidFill>
              <a:srgbClr val="FFFFFF"/>
            </a:solidFill>
            <a:prstDash val="solid"/>
          </a:ln>
        </p:spPr>
        <p:txBody>
          <a:bodyPr/>
          <a:lstStyle/>
          <a:p>
            <a:endParaRPr lang="en-US" sz="2400"/>
          </a:p>
        </p:txBody>
      </p:sp>
      <p:sp>
        <p:nvSpPr>
          <p:cNvPr id="15" name="Text 12"/>
          <p:cNvSpPr/>
          <p:nvPr/>
        </p:nvSpPr>
        <p:spPr>
          <a:xfrm>
            <a:off x="8393646" y="2077800"/>
            <a:ext cx="1764245" cy="658322"/>
          </a:xfrm>
          <a:prstGeom prst="rect">
            <a:avLst/>
          </a:prstGeom>
          <a:noFill/>
          <a:ln/>
        </p:spPr>
        <p:txBody>
          <a:bodyPr wrap="square" lIns="136144" tIns="181356" rIns="136144" bIns="181356" rtlCol="0" anchor="ctr">
            <a:spAutoFit/>
          </a:bodyPr>
          <a:lstStyle/>
          <a:p>
            <a:pPr algn="ctr">
              <a:lnSpc>
                <a:spcPts val="2533"/>
              </a:lnSpc>
            </a:pPr>
            <a:r>
              <a:rPr lang="en-US" sz="1453" b="1" dirty="0">
                <a:solidFill>
                  <a:srgbClr val="000000"/>
                </a:solidFill>
              </a:rPr>
              <a:t>Video</a:t>
            </a:r>
            <a:endParaRPr lang="en-US" sz="1453" dirty="0"/>
          </a:p>
        </p:txBody>
      </p:sp>
      <p:sp>
        <p:nvSpPr>
          <p:cNvPr id="16" name="Shape 13"/>
          <p:cNvSpPr/>
          <p:nvPr/>
        </p:nvSpPr>
        <p:spPr>
          <a:xfrm>
            <a:off x="10157892" y="2083111"/>
            <a:ext cx="1638821" cy="647700"/>
          </a:xfrm>
          <a:prstGeom prst="rect">
            <a:avLst/>
          </a:prstGeom>
          <a:solidFill>
            <a:srgbClr val="E3F2FD"/>
          </a:solidFill>
          <a:ln w="18288">
            <a:solidFill>
              <a:srgbClr val="FFFFFF"/>
            </a:solidFill>
            <a:prstDash val="solid"/>
          </a:ln>
        </p:spPr>
        <p:txBody>
          <a:bodyPr/>
          <a:lstStyle/>
          <a:p>
            <a:endParaRPr lang="en-US" sz="2400"/>
          </a:p>
        </p:txBody>
      </p:sp>
      <p:sp>
        <p:nvSpPr>
          <p:cNvPr id="17" name="Text 14"/>
          <p:cNvSpPr/>
          <p:nvPr/>
        </p:nvSpPr>
        <p:spPr>
          <a:xfrm>
            <a:off x="10157892" y="2077800"/>
            <a:ext cx="1638821" cy="658322"/>
          </a:xfrm>
          <a:prstGeom prst="rect">
            <a:avLst/>
          </a:prstGeom>
          <a:noFill/>
          <a:ln/>
        </p:spPr>
        <p:txBody>
          <a:bodyPr wrap="square" lIns="136144" tIns="181356" rIns="136144" bIns="181356" rtlCol="0" anchor="ctr">
            <a:spAutoFit/>
          </a:bodyPr>
          <a:lstStyle/>
          <a:p>
            <a:pPr algn="ctr">
              <a:lnSpc>
                <a:spcPts val="2533"/>
              </a:lnSpc>
            </a:pPr>
            <a:r>
              <a:rPr lang="en-US" sz="1453" b="1" dirty="0">
                <a:solidFill>
                  <a:srgbClr val="000000"/>
                </a:solidFill>
              </a:rPr>
              <a:t>Otros</a:t>
            </a:r>
            <a:endParaRPr lang="en-US" sz="1453" dirty="0"/>
          </a:p>
        </p:txBody>
      </p:sp>
      <p:sp>
        <p:nvSpPr>
          <p:cNvPr id="18" name="Shape 15"/>
          <p:cNvSpPr/>
          <p:nvPr/>
        </p:nvSpPr>
        <p:spPr>
          <a:xfrm>
            <a:off x="395288" y="2715592"/>
            <a:ext cx="1693739" cy="765795"/>
          </a:xfrm>
          <a:prstGeom prst="rect">
            <a:avLst/>
          </a:prstGeom>
          <a:solidFill>
            <a:srgbClr val="0D47A1"/>
          </a:solidFill>
          <a:ln w="18288">
            <a:solidFill>
              <a:srgbClr val="FFFFFF"/>
            </a:solidFill>
            <a:prstDash val="solid"/>
          </a:ln>
        </p:spPr>
        <p:txBody>
          <a:bodyPr/>
          <a:lstStyle/>
          <a:p>
            <a:endParaRPr lang="en-US" sz="2400"/>
          </a:p>
        </p:txBody>
      </p:sp>
      <p:sp>
        <p:nvSpPr>
          <p:cNvPr id="19" name="Text 16"/>
          <p:cNvSpPr/>
          <p:nvPr/>
        </p:nvSpPr>
        <p:spPr>
          <a:xfrm>
            <a:off x="395288" y="2823168"/>
            <a:ext cx="1693739"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Toma de notas</a:t>
            </a:r>
            <a:endParaRPr lang="en-US" sz="1328" dirty="0"/>
          </a:p>
        </p:txBody>
      </p:sp>
      <p:sp>
        <p:nvSpPr>
          <p:cNvPr id="20" name="Shape 17"/>
          <p:cNvSpPr/>
          <p:nvPr/>
        </p:nvSpPr>
        <p:spPr>
          <a:xfrm>
            <a:off x="2089025" y="2715592"/>
            <a:ext cx="2218395" cy="765795"/>
          </a:xfrm>
          <a:prstGeom prst="rect">
            <a:avLst/>
          </a:prstGeom>
          <a:solidFill>
            <a:srgbClr val="0D47A1"/>
          </a:solidFill>
          <a:ln w="18288">
            <a:solidFill>
              <a:srgbClr val="FFFFFF"/>
            </a:solidFill>
            <a:prstDash val="solid"/>
          </a:ln>
        </p:spPr>
        <p:txBody>
          <a:bodyPr/>
          <a:lstStyle/>
          <a:p>
            <a:endParaRPr lang="en-US" sz="2400"/>
          </a:p>
        </p:txBody>
      </p:sp>
      <p:sp>
        <p:nvSpPr>
          <p:cNvPr id="21" name="Text 18"/>
          <p:cNvSpPr/>
          <p:nvPr/>
        </p:nvSpPr>
        <p:spPr>
          <a:xfrm>
            <a:off x="2089025" y="2823168"/>
            <a:ext cx="2218395"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Escritura de código</a:t>
            </a:r>
            <a:endParaRPr lang="en-US" sz="1328" dirty="0"/>
          </a:p>
        </p:txBody>
      </p:sp>
      <p:sp>
        <p:nvSpPr>
          <p:cNvPr id="22" name="Shape 19"/>
          <p:cNvSpPr/>
          <p:nvPr/>
        </p:nvSpPr>
        <p:spPr>
          <a:xfrm>
            <a:off x="4307421" y="2715592"/>
            <a:ext cx="2038387" cy="765795"/>
          </a:xfrm>
          <a:prstGeom prst="rect">
            <a:avLst/>
          </a:prstGeom>
          <a:solidFill>
            <a:srgbClr val="0D47A1"/>
          </a:solidFill>
          <a:ln w="18288">
            <a:solidFill>
              <a:srgbClr val="FFFFFF"/>
            </a:solidFill>
            <a:prstDash val="solid"/>
          </a:ln>
        </p:spPr>
        <p:txBody>
          <a:bodyPr/>
          <a:lstStyle/>
          <a:p>
            <a:endParaRPr lang="en-US" sz="2400"/>
          </a:p>
        </p:txBody>
      </p:sp>
      <p:sp>
        <p:nvSpPr>
          <p:cNvPr id="23" name="Text 20"/>
          <p:cNvSpPr/>
          <p:nvPr/>
        </p:nvSpPr>
        <p:spPr>
          <a:xfrm>
            <a:off x="4307421" y="2823168"/>
            <a:ext cx="2038387"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Generación de imágenes</a:t>
            </a:r>
            <a:endParaRPr lang="en-US" sz="1328" dirty="0"/>
          </a:p>
        </p:txBody>
      </p:sp>
      <p:sp>
        <p:nvSpPr>
          <p:cNvPr id="24" name="Shape 21"/>
          <p:cNvSpPr/>
          <p:nvPr/>
        </p:nvSpPr>
        <p:spPr>
          <a:xfrm>
            <a:off x="6339520" y="2722737"/>
            <a:ext cx="2050443" cy="751508"/>
          </a:xfrm>
          <a:prstGeom prst="rect">
            <a:avLst/>
          </a:prstGeom>
          <a:solidFill>
            <a:srgbClr val="0D47A1"/>
          </a:solidFill>
          <a:ln w="18288">
            <a:solidFill>
              <a:srgbClr val="FFFFFF"/>
            </a:solidFill>
            <a:prstDash val="solid"/>
          </a:ln>
        </p:spPr>
        <p:txBody>
          <a:bodyPr/>
          <a:lstStyle/>
          <a:p>
            <a:endParaRPr lang="en-US" sz="2400"/>
          </a:p>
        </p:txBody>
      </p:sp>
      <p:sp>
        <p:nvSpPr>
          <p:cNvPr id="25" name="Text 22"/>
          <p:cNvSpPr/>
          <p:nvPr/>
        </p:nvSpPr>
        <p:spPr>
          <a:xfrm>
            <a:off x="6339520" y="2823168"/>
            <a:ext cx="2050443"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Síntesis de voz</a:t>
            </a:r>
            <a:endParaRPr lang="en-US" sz="1328" dirty="0"/>
          </a:p>
        </p:txBody>
      </p:sp>
      <p:sp>
        <p:nvSpPr>
          <p:cNvPr id="26" name="Shape 23"/>
          <p:cNvSpPr/>
          <p:nvPr/>
        </p:nvSpPr>
        <p:spPr>
          <a:xfrm>
            <a:off x="8386205" y="2722737"/>
            <a:ext cx="1768748" cy="751508"/>
          </a:xfrm>
          <a:prstGeom prst="rect">
            <a:avLst/>
          </a:prstGeom>
          <a:solidFill>
            <a:srgbClr val="0D47A1"/>
          </a:solidFill>
          <a:ln w="18288">
            <a:solidFill>
              <a:srgbClr val="FFFFFF"/>
            </a:solidFill>
            <a:prstDash val="solid"/>
          </a:ln>
        </p:spPr>
        <p:txBody>
          <a:bodyPr/>
          <a:lstStyle/>
          <a:p>
            <a:endParaRPr lang="en-US" sz="2400"/>
          </a:p>
        </p:txBody>
      </p:sp>
      <p:sp>
        <p:nvSpPr>
          <p:cNvPr id="27" name="Text 24"/>
          <p:cNvSpPr/>
          <p:nvPr/>
        </p:nvSpPr>
        <p:spPr>
          <a:xfrm>
            <a:off x="8386205" y="2823169"/>
            <a:ext cx="1768748"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Edición de video</a:t>
            </a:r>
            <a:endParaRPr lang="en-US" sz="1328" dirty="0"/>
          </a:p>
        </p:txBody>
      </p:sp>
      <p:sp>
        <p:nvSpPr>
          <p:cNvPr id="28" name="Shape 25"/>
          <p:cNvSpPr/>
          <p:nvPr/>
        </p:nvSpPr>
        <p:spPr>
          <a:xfrm>
            <a:off x="10154952" y="2722737"/>
            <a:ext cx="1641760" cy="751508"/>
          </a:xfrm>
          <a:prstGeom prst="rect">
            <a:avLst/>
          </a:prstGeom>
          <a:solidFill>
            <a:srgbClr val="0D47A1"/>
          </a:solidFill>
          <a:ln w="18288">
            <a:solidFill>
              <a:srgbClr val="FFFFFF"/>
            </a:solidFill>
            <a:prstDash val="solid"/>
          </a:ln>
        </p:spPr>
        <p:txBody>
          <a:bodyPr/>
          <a:lstStyle/>
          <a:p>
            <a:endParaRPr lang="en-US" sz="2400"/>
          </a:p>
        </p:txBody>
      </p:sp>
      <p:sp>
        <p:nvSpPr>
          <p:cNvPr id="29" name="Text 26"/>
          <p:cNvSpPr/>
          <p:nvPr/>
        </p:nvSpPr>
        <p:spPr>
          <a:xfrm>
            <a:off x="10154952" y="2823168"/>
            <a:ext cx="1641760"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Modelado 3D</a:t>
            </a:r>
            <a:endParaRPr lang="en-US" sz="1328" dirty="0"/>
          </a:p>
        </p:txBody>
      </p:sp>
      <p:sp>
        <p:nvSpPr>
          <p:cNvPr id="30" name="Shape 27"/>
          <p:cNvSpPr/>
          <p:nvPr/>
        </p:nvSpPr>
        <p:spPr>
          <a:xfrm>
            <a:off x="395289" y="3467100"/>
            <a:ext cx="1697905" cy="765795"/>
          </a:xfrm>
          <a:prstGeom prst="rect">
            <a:avLst/>
          </a:prstGeom>
          <a:solidFill>
            <a:srgbClr val="0D47A1"/>
          </a:solidFill>
          <a:ln w="18288">
            <a:solidFill>
              <a:srgbClr val="FFFFFF"/>
            </a:solidFill>
            <a:prstDash val="solid"/>
          </a:ln>
        </p:spPr>
        <p:txBody>
          <a:bodyPr/>
          <a:lstStyle/>
          <a:p>
            <a:endParaRPr lang="en-US" sz="2400"/>
          </a:p>
        </p:txBody>
      </p:sp>
      <p:sp>
        <p:nvSpPr>
          <p:cNvPr id="31" name="Text 28"/>
          <p:cNvSpPr/>
          <p:nvPr/>
        </p:nvSpPr>
        <p:spPr>
          <a:xfrm>
            <a:off x="395289" y="3574676"/>
            <a:ext cx="1697905"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Escritura</a:t>
            </a:r>
            <a:endParaRPr lang="en-US" sz="1328" dirty="0"/>
          </a:p>
        </p:txBody>
      </p:sp>
      <p:sp>
        <p:nvSpPr>
          <p:cNvPr id="32" name="Shape 29"/>
          <p:cNvSpPr/>
          <p:nvPr/>
        </p:nvSpPr>
        <p:spPr>
          <a:xfrm>
            <a:off x="2093194" y="3467100"/>
            <a:ext cx="2223529" cy="765795"/>
          </a:xfrm>
          <a:prstGeom prst="rect">
            <a:avLst/>
          </a:prstGeom>
          <a:solidFill>
            <a:srgbClr val="0D47A1"/>
          </a:solidFill>
          <a:ln w="18288">
            <a:solidFill>
              <a:srgbClr val="FFFFFF"/>
            </a:solidFill>
            <a:prstDash val="solid"/>
          </a:ln>
        </p:spPr>
        <p:txBody>
          <a:bodyPr/>
          <a:lstStyle/>
          <a:p>
            <a:endParaRPr lang="en-US" sz="2400"/>
          </a:p>
        </p:txBody>
      </p:sp>
      <p:sp>
        <p:nvSpPr>
          <p:cNvPr id="33" name="Text 30"/>
          <p:cNvSpPr/>
          <p:nvPr/>
        </p:nvSpPr>
        <p:spPr>
          <a:xfrm>
            <a:off x="2093194" y="3574676"/>
            <a:ext cx="2223529"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Documentación de código</a:t>
            </a:r>
            <a:endParaRPr lang="en-US" sz="1328" dirty="0"/>
          </a:p>
        </p:txBody>
      </p:sp>
      <p:sp>
        <p:nvSpPr>
          <p:cNvPr id="34" name="Shape 31"/>
          <p:cNvSpPr/>
          <p:nvPr/>
        </p:nvSpPr>
        <p:spPr>
          <a:xfrm>
            <a:off x="4307085" y="3467100"/>
            <a:ext cx="2019784" cy="765795"/>
          </a:xfrm>
          <a:prstGeom prst="rect">
            <a:avLst/>
          </a:prstGeom>
          <a:solidFill>
            <a:srgbClr val="0D47A1"/>
          </a:solidFill>
          <a:ln w="18288">
            <a:solidFill>
              <a:srgbClr val="FFFFFF"/>
            </a:solidFill>
            <a:prstDash val="solid"/>
          </a:ln>
        </p:spPr>
        <p:txBody>
          <a:bodyPr/>
          <a:lstStyle/>
          <a:p>
            <a:endParaRPr lang="en-US" sz="2400"/>
          </a:p>
        </p:txBody>
      </p:sp>
      <p:sp>
        <p:nvSpPr>
          <p:cNvPr id="35" name="Text 32"/>
          <p:cNvSpPr/>
          <p:nvPr/>
        </p:nvSpPr>
        <p:spPr>
          <a:xfrm>
            <a:off x="4307085" y="3574676"/>
            <a:ext cx="2019784"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Medios y Publicidad</a:t>
            </a:r>
            <a:endParaRPr lang="en-US" sz="1328" dirty="0"/>
          </a:p>
        </p:txBody>
      </p:sp>
      <p:sp>
        <p:nvSpPr>
          <p:cNvPr id="36" name="Shape 33"/>
          <p:cNvSpPr/>
          <p:nvPr/>
        </p:nvSpPr>
        <p:spPr>
          <a:xfrm>
            <a:off x="6320581" y="3459956"/>
            <a:ext cx="2058219" cy="765795"/>
          </a:xfrm>
          <a:prstGeom prst="rect">
            <a:avLst/>
          </a:prstGeom>
          <a:solidFill>
            <a:srgbClr val="0D47A1"/>
          </a:solidFill>
          <a:ln w="18288">
            <a:solidFill>
              <a:srgbClr val="FFFFFF"/>
            </a:solidFill>
            <a:prstDash val="solid"/>
          </a:ln>
        </p:spPr>
        <p:txBody>
          <a:bodyPr/>
          <a:lstStyle/>
          <a:p>
            <a:endParaRPr lang="en-US" sz="2400"/>
          </a:p>
        </p:txBody>
      </p:sp>
      <p:sp>
        <p:nvSpPr>
          <p:cNvPr id="37" name="Text 34"/>
          <p:cNvSpPr/>
          <p:nvPr/>
        </p:nvSpPr>
        <p:spPr>
          <a:xfrm>
            <a:off x="6320581" y="3567532"/>
            <a:ext cx="2058219"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Narración automatizada</a:t>
            </a:r>
            <a:endParaRPr lang="en-US" sz="1328" dirty="0"/>
          </a:p>
        </p:txBody>
      </p:sp>
      <p:sp>
        <p:nvSpPr>
          <p:cNvPr id="38" name="Shape 35"/>
          <p:cNvSpPr/>
          <p:nvPr/>
        </p:nvSpPr>
        <p:spPr>
          <a:xfrm>
            <a:off x="8375080" y="3459956"/>
            <a:ext cx="1775483" cy="765795"/>
          </a:xfrm>
          <a:prstGeom prst="rect">
            <a:avLst/>
          </a:prstGeom>
          <a:solidFill>
            <a:srgbClr val="0D47A1"/>
          </a:solidFill>
          <a:ln w="18288">
            <a:solidFill>
              <a:srgbClr val="FFFFFF"/>
            </a:solidFill>
            <a:prstDash val="solid"/>
          </a:ln>
        </p:spPr>
        <p:txBody>
          <a:bodyPr/>
          <a:lstStyle/>
          <a:p>
            <a:endParaRPr lang="en-US" sz="2400"/>
          </a:p>
        </p:txBody>
      </p:sp>
      <p:sp>
        <p:nvSpPr>
          <p:cNvPr id="39" name="Text 36"/>
          <p:cNvSpPr/>
          <p:nvPr/>
        </p:nvSpPr>
        <p:spPr>
          <a:xfrm>
            <a:off x="8375080" y="3567532"/>
            <a:ext cx="1775483"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Generación de video</a:t>
            </a:r>
            <a:endParaRPr lang="en-US" sz="1328" dirty="0"/>
          </a:p>
        </p:txBody>
      </p:sp>
      <p:sp>
        <p:nvSpPr>
          <p:cNvPr id="40" name="Shape 37"/>
          <p:cNvSpPr/>
          <p:nvPr/>
        </p:nvSpPr>
        <p:spPr>
          <a:xfrm>
            <a:off x="10147623" y="3467101"/>
            <a:ext cx="1649091" cy="751508"/>
          </a:xfrm>
          <a:prstGeom prst="rect">
            <a:avLst/>
          </a:prstGeom>
          <a:solidFill>
            <a:srgbClr val="0D47A1"/>
          </a:solidFill>
          <a:ln w="18288">
            <a:solidFill>
              <a:srgbClr val="FFFFFF"/>
            </a:solidFill>
            <a:prstDash val="solid"/>
          </a:ln>
        </p:spPr>
        <p:txBody>
          <a:bodyPr/>
          <a:lstStyle/>
          <a:p>
            <a:endParaRPr lang="en-US" sz="2400"/>
          </a:p>
        </p:txBody>
      </p:sp>
      <p:sp>
        <p:nvSpPr>
          <p:cNvPr id="41" name="Text 38"/>
          <p:cNvSpPr/>
          <p:nvPr/>
        </p:nvSpPr>
        <p:spPr>
          <a:xfrm>
            <a:off x="10147623" y="3567532"/>
            <a:ext cx="1649091"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Videojuegos</a:t>
            </a:r>
            <a:endParaRPr lang="en-US" sz="1328" dirty="0"/>
          </a:p>
        </p:txBody>
      </p:sp>
      <p:sp>
        <p:nvSpPr>
          <p:cNvPr id="42" name="Shape 39"/>
          <p:cNvSpPr/>
          <p:nvPr/>
        </p:nvSpPr>
        <p:spPr>
          <a:xfrm>
            <a:off x="395289" y="4218608"/>
            <a:ext cx="1711375" cy="765795"/>
          </a:xfrm>
          <a:prstGeom prst="rect">
            <a:avLst/>
          </a:prstGeom>
          <a:solidFill>
            <a:srgbClr val="0D47A1"/>
          </a:solidFill>
          <a:ln w="18288">
            <a:solidFill>
              <a:srgbClr val="FFFFFF"/>
            </a:solidFill>
            <a:prstDash val="solid"/>
          </a:ln>
        </p:spPr>
        <p:txBody>
          <a:bodyPr/>
          <a:lstStyle/>
          <a:p>
            <a:endParaRPr lang="en-US" sz="2400"/>
          </a:p>
        </p:txBody>
      </p:sp>
      <p:sp>
        <p:nvSpPr>
          <p:cNvPr id="43" name="Text 40"/>
          <p:cNvSpPr/>
          <p:nvPr/>
        </p:nvSpPr>
        <p:spPr>
          <a:xfrm>
            <a:off x="395289" y="4326184"/>
            <a:ext cx="1711375"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Atención al cliente</a:t>
            </a:r>
            <a:endParaRPr lang="en-US" sz="1328" dirty="0"/>
          </a:p>
        </p:txBody>
      </p:sp>
      <p:sp>
        <p:nvSpPr>
          <p:cNvPr id="44" name="Shape 41"/>
          <p:cNvSpPr/>
          <p:nvPr/>
        </p:nvSpPr>
        <p:spPr>
          <a:xfrm>
            <a:off x="2106663" y="4218608"/>
            <a:ext cx="2211623" cy="765795"/>
          </a:xfrm>
          <a:prstGeom prst="rect">
            <a:avLst/>
          </a:prstGeom>
          <a:solidFill>
            <a:srgbClr val="0D47A1"/>
          </a:solidFill>
          <a:ln w="18288">
            <a:solidFill>
              <a:srgbClr val="FFFFFF"/>
            </a:solidFill>
            <a:prstDash val="solid"/>
          </a:ln>
        </p:spPr>
        <p:txBody>
          <a:bodyPr/>
          <a:lstStyle/>
          <a:p>
            <a:endParaRPr lang="en-US" sz="2400"/>
          </a:p>
        </p:txBody>
      </p:sp>
      <p:sp>
        <p:nvSpPr>
          <p:cNvPr id="45" name="Text 42"/>
          <p:cNvSpPr/>
          <p:nvPr/>
        </p:nvSpPr>
        <p:spPr>
          <a:xfrm>
            <a:off x="2106663" y="4326184"/>
            <a:ext cx="2211623"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Interpretación</a:t>
            </a:r>
            <a:endParaRPr lang="en-US" sz="1328" dirty="0"/>
          </a:p>
        </p:txBody>
      </p:sp>
      <p:sp>
        <p:nvSpPr>
          <p:cNvPr id="46" name="Shape 43"/>
          <p:cNvSpPr/>
          <p:nvPr/>
        </p:nvSpPr>
        <p:spPr>
          <a:xfrm>
            <a:off x="4318286" y="4218608"/>
            <a:ext cx="2037977" cy="765795"/>
          </a:xfrm>
          <a:prstGeom prst="rect">
            <a:avLst/>
          </a:prstGeom>
          <a:solidFill>
            <a:srgbClr val="0D47A1"/>
          </a:solidFill>
          <a:ln w="18288">
            <a:solidFill>
              <a:srgbClr val="FFFFFF"/>
            </a:solidFill>
            <a:prstDash val="solid"/>
          </a:ln>
        </p:spPr>
        <p:txBody>
          <a:bodyPr/>
          <a:lstStyle/>
          <a:p>
            <a:endParaRPr lang="en-US" sz="2400"/>
          </a:p>
        </p:txBody>
      </p:sp>
      <p:sp>
        <p:nvSpPr>
          <p:cNvPr id="47" name="Text 44"/>
          <p:cNvSpPr/>
          <p:nvPr/>
        </p:nvSpPr>
        <p:spPr>
          <a:xfrm>
            <a:off x="4318286" y="4326184"/>
            <a:ext cx="2037977"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Diseño</a:t>
            </a:r>
            <a:endParaRPr lang="en-US" sz="1328" dirty="0"/>
          </a:p>
        </p:txBody>
      </p:sp>
      <p:sp>
        <p:nvSpPr>
          <p:cNvPr id="48" name="Shape 45"/>
          <p:cNvSpPr/>
          <p:nvPr/>
        </p:nvSpPr>
        <p:spPr>
          <a:xfrm>
            <a:off x="6356263" y="4218608"/>
            <a:ext cx="2041215" cy="765795"/>
          </a:xfrm>
          <a:prstGeom prst="rect">
            <a:avLst/>
          </a:prstGeom>
          <a:solidFill>
            <a:srgbClr val="0D47A1"/>
          </a:solidFill>
          <a:ln w="18288">
            <a:solidFill>
              <a:srgbClr val="FFFFFF"/>
            </a:solidFill>
            <a:prstDash val="solid"/>
          </a:ln>
        </p:spPr>
        <p:txBody>
          <a:bodyPr/>
          <a:lstStyle/>
          <a:p>
            <a:endParaRPr lang="en-US" sz="2400"/>
          </a:p>
        </p:txBody>
      </p:sp>
      <p:sp>
        <p:nvSpPr>
          <p:cNvPr id="49" name="Text 46"/>
          <p:cNvSpPr/>
          <p:nvPr/>
        </p:nvSpPr>
        <p:spPr>
          <a:xfrm>
            <a:off x="6356263" y="4326184"/>
            <a:ext cx="2041215"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Accesibilidad</a:t>
            </a:r>
            <a:endParaRPr lang="en-US" sz="1328" dirty="0"/>
          </a:p>
        </p:txBody>
      </p:sp>
      <p:sp>
        <p:nvSpPr>
          <p:cNvPr id="50" name="Shape 47"/>
          <p:cNvSpPr/>
          <p:nvPr/>
        </p:nvSpPr>
        <p:spPr>
          <a:xfrm>
            <a:off x="8397479" y="4218608"/>
            <a:ext cx="1754684" cy="765795"/>
          </a:xfrm>
          <a:prstGeom prst="rect">
            <a:avLst/>
          </a:prstGeom>
          <a:solidFill>
            <a:srgbClr val="0D47A1"/>
          </a:solidFill>
          <a:ln w="18288">
            <a:solidFill>
              <a:srgbClr val="FFFFFF"/>
            </a:solidFill>
            <a:prstDash val="solid"/>
          </a:ln>
        </p:spPr>
        <p:txBody>
          <a:bodyPr/>
          <a:lstStyle/>
          <a:p>
            <a:endParaRPr lang="en-US" sz="2400"/>
          </a:p>
        </p:txBody>
      </p:sp>
      <p:sp>
        <p:nvSpPr>
          <p:cNvPr id="51" name="Text 48"/>
          <p:cNvSpPr/>
          <p:nvPr/>
        </p:nvSpPr>
        <p:spPr>
          <a:xfrm>
            <a:off x="8397479" y="4326184"/>
            <a:ext cx="1754684"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Animación</a:t>
            </a:r>
            <a:endParaRPr lang="en-US" sz="1328" dirty="0"/>
          </a:p>
        </p:txBody>
      </p:sp>
      <p:sp>
        <p:nvSpPr>
          <p:cNvPr id="52" name="Shape 49"/>
          <p:cNvSpPr/>
          <p:nvPr/>
        </p:nvSpPr>
        <p:spPr>
          <a:xfrm>
            <a:off x="10152162" y="4211464"/>
            <a:ext cx="1644551" cy="765795"/>
          </a:xfrm>
          <a:prstGeom prst="rect">
            <a:avLst/>
          </a:prstGeom>
          <a:solidFill>
            <a:srgbClr val="0D47A1"/>
          </a:solidFill>
          <a:ln w="18288">
            <a:solidFill>
              <a:srgbClr val="FFFFFF"/>
            </a:solidFill>
            <a:prstDash val="solid"/>
          </a:ln>
        </p:spPr>
        <p:txBody>
          <a:bodyPr/>
          <a:lstStyle/>
          <a:p>
            <a:endParaRPr lang="en-US" sz="2400"/>
          </a:p>
        </p:txBody>
      </p:sp>
      <p:sp>
        <p:nvSpPr>
          <p:cNvPr id="53" name="Text 50"/>
          <p:cNvSpPr/>
          <p:nvPr/>
        </p:nvSpPr>
        <p:spPr>
          <a:xfrm>
            <a:off x="10152162" y="4319040"/>
            <a:ext cx="1644551"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Biología y química</a:t>
            </a:r>
            <a:endParaRPr lang="en-US" sz="1328" dirty="0"/>
          </a:p>
        </p:txBody>
      </p:sp>
      <p:sp>
        <p:nvSpPr>
          <p:cNvPr id="54" name="Shape 51"/>
          <p:cNvSpPr/>
          <p:nvPr/>
        </p:nvSpPr>
        <p:spPr>
          <a:xfrm>
            <a:off x="395289" y="4970115"/>
            <a:ext cx="1714575" cy="765795"/>
          </a:xfrm>
          <a:prstGeom prst="rect">
            <a:avLst/>
          </a:prstGeom>
          <a:solidFill>
            <a:srgbClr val="0D47A1"/>
          </a:solidFill>
          <a:ln w="18288">
            <a:solidFill>
              <a:srgbClr val="FFFFFF"/>
            </a:solidFill>
            <a:prstDash val="solid"/>
          </a:ln>
        </p:spPr>
        <p:txBody>
          <a:bodyPr/>
          <a:lstStyle/>
          <a:p>
            <a:endParaRPr lang="en-US" sz="2400"/>
          </a:p>
        </p:txBody>
      </p:sp>
      <p:sp>
        <p:nvSpPr>
          <p:cNvPr id="55" name="Text 52"/>
          <p:cNvSpPr/>
          <p:nvPr/>
        </p:nvSpPr>
        <p:spPr>
          <a:xfrm>
            <a:off x="395289" y="5077691"/>
            <a:ext cx="1714575"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Ventas y Marketing</a:t>
            </a:r>
            <a:endParaRPr lang="en-US" sz="1328" dirty="0"/>
          </a:p>
        </p:txBody>
      </p:sp>
      <p:sp>
        <p:nvSpPr>
          <p:cNvPr id="56" name="Shape 53"/>
          <p:cNvSpPr/>
          <p:nvPr/>
        </p:nvSpPr>
        <p:spPr>
          <a:xfrm>
            <a:off x="2109862" y="4977259"/>
            <a:ext cx="2215567" cy="751508"/>
          </a:xfrm>
          <a:prstGeom prst="rect">
            <a:avLst/>
          </a:prstGeom>
          <a:solidFill>
            <a:srgbClr val="0D47A1"/>
          </a:solidFill>
          <a:ln w="18288">
            <a:solidFill>
              <a:srgbClr val="FFFFFF"/>
            </a:solidFill>
            <a:prstDash val="solid"/>
          </a:ln>
        </p:spPr>
        <p:txBody>
          <a:bodyPr/>
          <a:lstStyle/>
          <a:p>
            <a:endParaRPr lang="en-US" sz="2400"/>
          </a:p>
        </p:txBody>
      </p:sp>
      <p:sp>
        <p:nvSpPr>
          <p:cNvPr id="57" name="Text 54"/>
          <p:cNvSpPr/>
          <p:nvPr/>
        </p:nvSpPr>
        <p:spPr>
          <a:xfrm>
            <a:off x="2109862" y="5077691"/>
            <a:ext cx="2215567"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Depuración</a:t>
            </a:r>
            <a:endParaRPr lang="en-US" sz="1328" dirty="0"/>
          </a:p>
        </p:txBody>
      </p:sp>
      <p:sp>
        <p:nvSpPr>
          <p:cNvPr id="58" name="Shape 55"/>
          <p:cNvSpPr/>
          <p:nvPr/>
        </p:nvSpPr>
        <p:spPr>
          <a:xfrm>
            <a:off x="4325429" y="4977259"/>
            <a:ext cx="2043075" cy="751508"/>
          </a:xfrm>
          <a:prstGeom prst="rect">
            <a:avLst/>
          </a:prstGeom>
          <a:solidFill>
            <a:srgbClr val="0D47A1"/>
          </a:solidFill>
          <a:ln w="18288">
            <a:solidFill>
              <a:srgbClr val="FFFFFF"/>
            </a:solidFill>
            <a:prstDash val="solid"/>
          </a:ln>
        </p:spPr>
        <p:txBody>
          <a:bodyPr/>
          <a:lstStyle/>
          <a:p>
            <a:endParaRPr lang="en-US" sz="2400"/>
          </a:p>
        </p:txBody>
      </p:sp>
      <p:sp>
        <p:nvSpPr>
          <p:cNvPr id="59" name="Text 56"/>
          <p:cNvSpPr/>
          <p:nvPr/>
        </p:nvSpPr>
        <p:spPr>
          <a:xfrm>
            <a:off x="4325429" y="5077692"/>
            <a:ext cx="2043075"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Inspiración creativa</a:t>
            </a:r>
            <a:endParaRPr lang="en-US" sz="1328" dirty="0"/>
          </a:p>
        </p:txBody>
      </p:sp>
      <p:sp>
        <p:nvSpPr>
          <p:cNvPr id="60" name="Shape 57"/>
          <p:cNvSpPr/>
          <p:nvPr/>
        </p:nvSpPr>
        <p:spPr>
          <a:xfrm>
            <a:off x="6368505" y="4977259"/>
            <a:ext cx="2045196" cy="751508"/>
          </a:xfrm>
          <a:prstGeom prst="rect">
            <a:avLst/>
          </a:prstGeom>
          <a:solidFill>
            <a:srgbClr val="0D47A1"/>
          </a:solidFill>
          <a:ln w="18288">
            <a:solidFill>
              <a:srgbClr val="FFFFFF"/>
            </a:solidFill>
            <a:prstDash val="solid"/>
          </a:ln>
        </p:spPr>
        <p:txBody>
          <a:bodyPr/>
          <a:lstStyle/>
          <a:p>
            <a:endParaRPr lang="en-US" sz="2400"/>
          </a:p>
        </p:txBody>
      </p:sp>
      <p:sp>
        <p:nvSpPr>
          <p:cNvPr id="61" name="Text 58"/>
          <p:cNvSpPr/>
          <p:nvPr/>
        </p:nvSpPr>
        <p:spPr>
          <a:xfrm>
            <a:off x="6368505" y="5077692"/>
            <a:ext cx="2045196"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Inspiración creativa</a:t>
            </a:r>
            <a:endParaRPr lang="en-US" sz="1328" dirty="0"/>
          </a:p>
        </p:txBody>
      </p:sp>
      <p:sp>
        <p:nvSpPr>
          <p:cNvPr id="62" name="Shape 59"/>
          <p:cNvSpPr/>
          <p:nvPr/>
        </p:nvSpPr>
        <p:spPr>
          <a:xfrm>
            <a:off x="395289" y="5728767"/>
            <a:ext cx="1714575" cy="765795"/>
          </a:xfrm>
          <a:prstGeom prst="rect">
            <a:avLst/>
          </a:prstGeom>
          <a:solidFill>
            <a:srgbClr val="0D47A1"/>
          </a:solidFill>
          <a:ln w="18288">
            <a:solidFill>
              <a:srgbClr val="FFFFFF"/>
            </a:solidFill>
            <a:prstDash val="solid"/>
          </a:ln>
        </p:spPr>
        <p:txBody>
          <a:bodyPr/>
          <a:lstStyle/>
          <a:p>
            <a:endParaRPr lang="en-US" sz="2400"/>
          </a:p>
        </p:txBody>
      </p:sp>
      <p:sp>
        <p:nvSpPr>
          <p:cNvPr id="63" name="Text 60"/>
          <p:cNvSpPr/>
          <p:nvPr/>
        </p:nvSpPr>
        <p:spPr>
          <a:xfrm>
            <a:off x="395289" y="5836343"/>
            <a:ext cx="1714575"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Inspiración creativa</a:t>
            </a:r>
            <a:endParaRPr lang="en-US" sz="1328" dirty="0"/>
          </a:p>
        </p:txBody>
      </p:sp>
      <p:sp>
        <p:nvSpPr>
          <p:cNvPr id="64" name="Shape 61"/>
          <p:cNvSpPr/>
          <p:nvPr/>
        </p:nvSpPr>
        <p:spPr>
          <a:xfrm>
            <a:off x="2085455" y="5735911"/>
            <a:ext cx="2220701" cy="737220"/>
          </a:xfrm>
          <a:prstGeom prst="rect">
            <a:avLst/>
          </a:prstGeom>
          <a:solidFill>
            <a:srgbClr val="0D47A1"/>
          </a:solidFill>
          <a:ln w="18288">
            <a:solidFill>
              <a:srgbClr val="FFFFFF"/>
            </a:solidFill>
            <a:prstDash val="solid"/>
          </a:ln>
        </p:spPr>
        <p:txBody>
          <a:bodyPr/>
          <a:lstStyle/>
          <a:p>
            <a:endParaRPr lang="en-US" sz="2400"/>
          </a:p>
        </p:txBody>
      </p:sp>
      <p:sp>
        <p:nvSpPr>
          <p:cNvPr id="65" name="Text 62"/>
          <p:cNvSpPr/>
          <p:nvPr/>
        </p:nvSpPr>
        <p:spPr>
          <a:xfrm>
            <a:off x="2085455" y="5829199"/>
            <a:ext cx="2220701" cy="550643"/>
          </a:xfrm>
          <a:prstGeom prst="rect">
            <a:avLst/>
          </a:prstGeom>
          <a:noFill/>
          <a:ln/>
        </p:spPr>
        <p:txBody>
          <a:bodyPr wrap="square" lIns="113453" tIns="158835" rIns="113453" bIns="158835" rtlCol="0" anchor="ctr">
            <a:spAutoFit/>
          </a:bodyPr>
          <a:lstStyle/>
          <a:p>
            <a:pPr algn="ctr">
              <a:lnSpc>
                <a:spcPts val="1867"/>
              </a:lnSpc>
            </a:pPr>
            <a:r>
              <a:rPr lang="en-US" sz="1328" dirty="0">
                <a:solidFill>
                  <a:srgbClr val="FFFFFF"/>
                </a:solidFill>
              </a:rPr>
              <a:t>Tutoriales</a:t>
            </a:r>
            <a:endParaRPr lang="en-US" sz="1328"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81001" y="238126"/>
            <a:ext cx="5810886" cy="355610"/>
          </a:xfrm>
          <a:prstGeom prst="rect">
            <a:avLst/>
          </a:prstGeom>
          <a:noFill/>
          <a:ln/>
        </p:spPr>
        <p:txBody>
          <a:bodyPr wrap="none" lIns="0" tIns="0" rIns="0" bIns="0" rtlCol="0" anchor="t">
            <a:spAutoFit/>
          </a:bodyPr>
          <a:lstStyle/>
          <a:p>
            <a:pPr>
              <a:lnSpc>
                <a:spcPts val="2933"/>
              </a:lnSpc>
            </a:pPr>
            <a:r>
              <a:rPr lang="en-US" sz="2136" b="1" dirty="0">
                <a:latin typeface="Poppins" panose="00000500000000000000" pitchFamily="2" charset="0"/>
                <a:cs typeface="Poppins" panose="00000500000000000000" pitchFamily="2" charset="0"/>
              </a:rPr>
              <a:t>Aplicaciones de Ejemplo de IA Generativa</a:t>
            </a:r>
            <a:endParaRPr lang="en-US" sz="2136" dirty="0">
              <a:latin typeface="Poppins" panose="00000500000000000000" pitchFamily="2" charset="0"/>
              <a:cs typeface="Poppins" panose="00000500000000000000" pitchFamily="2" charset="0"/>
            </a:endParaRPr>
          </a:p>
        </p:txBody>
      </p:sp>
      <p:sp>
        <p:nvSpPr>
          <p:cNvPr id="4" name="Shape 1"/>
          <p:cNvSpPr/>
          <p:nvPr/>
        </p:nvSpPr>
        <p:spPr>
          <a:xfrm>
            <a:off x="390525" y="708646"/>
            <a:ext cx="1567160" cy="495300"/>
          </a:xfrm>
          <a:prstGeom prst="rect">
            <a:avLst/>
          </a:prstGeom>
          <a:solidFill>
            <a:srgbClr val="E3F2FD"/>
          </a:solidFill>
          <a:ln w="18288">
            <a:solidFill>
              <a:srgbClr val="FFFFFF"/>
            </a:solidFill>
            <a:prstDash val="solid"/>
          </a:ln>
        </p:spPr>
        <p:txBody>
          <a:bodyPr/>
          <a:lstStyle/>
          <a:p>
            <a:endParaRPr lang="en-US" sz="2400"/>
          </a:p>
        </p:txBody>
      </p:sp>
      <p:sp>
        <p:nvSpPr>
          <p:cNvPr id="5" name="Text 2"/>
          <p:cNvSpPr/>
          <p:nvPr/>
        </p:nvSpPr>
        <p:spPr>
          <a:xfrm>
            <a:off x="390525" y="707756"/>
            <a:ext cx="1567160" cy="497080"/>
          </a:xfrm>
          <a:prstGeom prst="rect">
            <a:avLst/>
          </a:prstGeom>
          <a:noFill/>
          <a:ln/>
        </p:spPr>
        <p:txBody>
          <a:bodyPr wrap="square" lIns="90763" tIns="113453" rIns="90763" bIns="113453" rtlCol="0" anchor="ctr">
            <a:spAutoFit/>
          </a:bodyPr>
          <a:lstStyle/>
          <a:p>
            <a:pPr algn="ctr">
              <a:lnSpc>
                <a:spcPts val="2267"/>
              </a:lnSpc>
            </a:pPr>
            <a:r>
              <a:rPr lang="en-US" sz="1316" b="1" dirty="0">
                <a:solidFill>
                  <a:srgbClr val="000000"/>
                </a:solidFill>
              </a:rPr>
              <a:t>Texto</a:t>
            </a:r>
            <a:endParaRPr lang="en-US" sz="1316" dirty="0"/>
          </a:p>
        </p:txBody>
      </p:sp>
      <p:sp>
        <p:nvSpPr>
          <p:cNvPr id="6" name="Shape 3"/>
          <p:cNvSpPr/>
          <p:nvPr/>
        </p:nvSpPr>
        <p:spPr>
          <a:xfrm>
            <a:off x="1957685" y="708646"/>
            <a:ext cx="1567160" cy="495300"/>
          </a:xfrm>
          <a:prstGeom prst="rect">
            <a:avLst/>
          </a:prstGeom>
          <a:solidFill>
            <a:srgbClr val="E3F2FD"/>
          </a:solidFill>
          <a:ln w="18288">
            <a:solidFill>
              <a:srgbClr val="FFFFFF"/>
            </a:solidFill>
            <a:prstDash val="solid"/>
          </a:ln>
        </p:spPr>
        <p:txBody>
          <a:bodyPr/>
          <a:lstStyle/>
          <a:p>
            <a:endParaRPr lang="en-US" sz="2400"/>
          </a:p>
        </p:txBody>
      </p:sp>
      <p:sp>
        <p:nvSpPr>
          <p:cNvPr id="7" name="Text 4"/>
          <p:cNvSpPr/>
          <p:nvPr/>
        </p:nvSpPr>
        <p:spPr>
          <a:xfrm>
            <a:off x="1957685" y="707756"/>
            <a:ext cx="1567160" cy="497080"/>
          </a:xfrm>
          <a:prstGeom prst="rect">
            <a:avLst/>
          </a:prstGeom>
          <a:noFill/>
          <a:ln/>
        </p:spPr>
        <p:txBody>
          <a:bodyPr wrap="square" lIns="90763" tIns="113453" rIns="90763" bIns="113453" rtlCol="0" anchor="ctr">
            <a:spAutoFit/>
          </a:bodyPr>
          <a:lstStyle/>
          <a:p>
            <a:pPr algn="ctr">
              <a:lnSpc>
                <a:spcPts val="2267"/>
              </a:lnSpc>
            </a:pPr>
            <a:r>
              <a:rPr lang="en-US" sz="1316" b="1" dirty="0">
                <a:solidFill>
                  <a:srgbClr val="000000"/>
                </a:solidFill>
              </a:rPr>
              <a:t>Código</a:t>
            </a:r>
            <a:endParaRPr lang="en-US" sz="1316" dirty="0"/>
          </a:p>
        </p:txBody>
      </p:sp>
      <p:sp>
        <p:nvSpPr>
          <p:cNvPr id="8" name="Shape 5"/>
          <p:cNvSpPr/>
          <p:nvPr/>
        </p:nvSpPr>
        <p:spPr>
          <a:xfrm>
            <a:off x="3524845" y="708646"/>
            <a:ext cx="1552947" cy="495300"/>
          </a:xfrm>
          <a:prstGeom prst="rect">
            <a:avLst/>
          </a:prstGeom>
          <a:solidFill>
            <a:srgbClr val="E3F2FD"/>
          </a:solidFill>
          <a:ln w="18288">
            <a:solidFill>
              <a:srgbClr val="FFFFFF"/>
            </a:solidFill>
            <a:prstDash val="solid"/>
          </a:ln>
        </p:spPr>
        <p:txBody>
          <a:bodyPr/>
          <a:lstStyle/>
          <a:p>
            <a:endParaRPr lang="en-US" sz="2400"/>
          </a:p>
        </p:txBody>
      </p:sp>
      <p:sp>
        <p:nvSpPr>
          <p:cNvPr id="9" name="Text 6"/>
          <p:cNvSpPr/>
          <p:nvPr/>
        </p:nvSpPr>
        <p:spPr>
          <a:xfrm>
            <a:off x="3524845" y="707756"/>
            <a:ext cx="1552947" cy="497080"/>
          </a:xfrm>
          <a:prstGeom prst="rect">
            <a:avLst/>
          </a:prstGeom>
          <a:noFill/>
          <a:ln/>
        </p:spPr>
        <p:txBody>
          <a:bodyPr wrap="square" lIns="90763" tIns="113453" rIns="90763" bIns="113453" rtlCol="0" anchor="ctr">
            <a:spAutoFit/>
          </a:bodyPr>
          <a:lstStyle/>
          <a:p>
            <a:pPr algn="ctr">
              <a:lnSpc>
                <a:spcPts val="2267"/>
              </a:lnSpc>
            </a:pPr>
            <a:r>
              <a:rPr lang="en-US" sz="1316" b="1" dirty="0">
                <a:solidFill>
                  <a:srgbClr val="000000"/>
                </a:solidFill>
              </a:rPr>
              <a:t>Imagen</a:t>
            </a:r>
            <a:endParaRPr lang="en-US" sz="1316" dirty="0"/>
          </a:p>
        </p:txBody>
      </p:sp>
      <p:sp>
        <p:nvSpPr>
          <p:cNvPr id="10" name="Shape 7"/>
          <p:cNvSpPr/>
          <p:nvPr/>
        </p:nvSpPr>
        <p:spPr>
          <a:xfrm>
            <a:off x="5077793" y="708646"/>
            <a:ext cx="1509415" cy="495300"/>
          </a:xfrm>
          <a:prstGeom prst="rect">
            <a:avLst/>
          </a:prstGeom>
          <a:solidFill>
            <a:srgbClr val="E3F2FD"/>
          </a:solidFill>
          <a:ln w="18288">
            <a:solidFill>
              <a:srgbClr val="FFFFFF"/>
            </a:solidFill>
            <a:prstDash val="solid"/>
          </a:ln>
        </p:spPr>
        <p:txBody>
          <a:bodyPr/>
          <a:lstStyle/>
          <a:p>
            <a:endParaRPr lang="en-US" sz="2400"/>
          </a:p>
        </p:txBody>
      </p:sp>
      <p:sp>
        <p:nvSpPr>
          <p:cNvPr id="11" name="Text 8"/>
          <p:cNvSpPr/>
          <p:nvPr/>
        </p:nvSpPr>
        <p:spPr>
          <a:xfrm>
            <a:off x="5077793" y="707756"/>
            <a:ext cx="1509415" cy="497080"/>
          </a:xfrm>
          <a:prstGeom prst="rect">
            <a:avLst/>
          </a:prstGeom>
          <a:noFill/>
          <a:ln/>
        </p:spPr>
        <p:txBody>
          <a:bodyPr wrap="square" lIns="90763" tIns="113453" rIns="90763" bIns="113453" rtlCol="0" anchor="ctr">
            <a:spAutoFit/>
          </a:bodyPr>
          <a:lstStyle/>
          <a:p>
            <a:pPr algn="ctr">
              <a:lnSpc>
                <a:spcPts val="2267"/>
              </a:lnSpc>
            </a:pPr>
            <a:r>
              <a:rPr lang="en-US" sz="1316" b="1" dirty="0">
                <a:solidFill>
                  <a:srgbClr val="000000"/>
                </a:solidFill>
              </a:rPr>
              <a:t>Audio</a:t>
            </a:r>
            <a:endParaRPr lang="en-US" sz="1316" dirty="0"/>
          </a:p>
        </p:txBody>
      </p:sp>
      <p:sp>
        <p:nvSpPr>
          <p:cNvPr id="12" name="Shape 9"/>
          <p:cNvSpPr/>
          <p:nvPr/>
        </p:nvSpPr>
        <p:spPr>
          <a:xfrm>
            <a:off x="6587207" y="708646"/>
            <a:ext cx="1581523" cy="495300"/>
          </a:xfrm>
          <a:prstGeom prst="rect">
            <a:avLst/>
          </a:prstGeom>
          <a:solidFill>
            <a:srgbClr val="E3F2FD"/>
          </a:solidFill>
          <a:ln w="18288">
            <a:solidFill>
              <a:srgbClr val="FFFFFF"/>
            </a:solidFill>
            <a:prstDash val="solid"/>
          </a:ln>
        </p:spPr>
        <p:txBody>
          <a:bodyPr/>
          <a:lstStyle/>
          <a:p>
            <a:endParaRPr lang="en-US" sz="2400"/>
          </a:p>
        </p:txBody>
      </p:sp>
      <p:sp>
        <p:nvSpPr>
          <p:cNvPr id="13" name="Text 10"/>
          <p:cNvSpPr/>
          <p:nvPr/>
        </p:nvSpPr>
        <p:spPr>
          <a:xfrm>
            <a:off x="6587207" y="707756"/>
            <a:ext cx="1581523" cy="497080"/>
          </a:xfrm>
          <a:prstGeom prst="rect">
            <a:avLst/>
          </a:prstGeom>
          <a:noFill/>
          <a:ln/>
        </p:spPr>
        <p:txBody>
          <a:bodyPr wrap="square" lIns="90763" tIns="113453" rIns="90763" bIns="113453" rtlCol="0" anchor="ctr">
            <a:spAutoFit/>
          </a:bodyPr>
          <a:lstStyle/>
          <a:p>
            <a:pPr algn="ctr">
              <a:lnSpc>
                <a:spcPts val="2267"/>
              </a:lnSpc>
            </a:pPr>
            <a:r>
              <a:rPr lang="en-US" sz="1316" b="1" dirty="0">
                <a:solidFill>
                  <a:srgbClr val="000000"/>
                </a:solidFill>
              </a:rPr>
              <a:t>Video</a:t>
            </a:r>
            <a:endParaRPr lang="en-US" sz="1316" dirty="0"/>
          </a:p>
        </p:txBody>
      </p:sp>
      <p:sp>
        <p:nvSpPr>
          <p:cNvPr id="14" name="Shape 11"/>
          <p:cNvSpPr/>
          <p:nvPr/>
        </p:nvSpPr>
        <p:spPr>
          <a:xfrm>
            <a:off x="8168730" y="708646"/>
            <a:ext cx="3632745" cy="495300"/>
          </a:xfrm>
          <a:prstGeom prst="rect">
            <a:avLst/>
          </a:prstGeom>
          <a:solidFill>
            <a:srgbClr val="E3F2FD"/>
          </a:solidFill>
          <a:ln w="18288">
            <a:solidFill>
              <a:srgbClr val="FFFFFF"/>
            </a:solidFill>
            <a:prstDash val="solid"/>
          </a:ln>
        </p:spPr>
        <p:txBody>
          <a:bodyPr/>
          <a:lstStyle/>
          <a:p>
            <a:endParaRPr lang="en-US" sz="2400"/>
          </a:p>
        </p:txBody>
      </p:sp>
      <p:sp>
        <p:nvSpPr>
          <p:cNvPr id="15" name="Text 12"/>
          <p:cNvSpPr/>
          <p:nvPr/>
        </p:nvSpPr>
        <p:spPr>
          <a:xfrm>
            <a:off x="8168730" y="707756"/>
            <a:ext cx="3632745" cy="497080"/>
          </a:xfrm>
          <a:prstGeom prst="rect">
            <a:avLst/>
          </a:prstGeom>
          <a:noFill/>
          <a:ln/>
        </p:spPr>
        <p:txBody>
          <a:bodyPr wrap="square" lIns="90763" tIns="113453" rIns="90763" bIns="113453" rtlCol="0" anchor="ctr">
            <a:spAutoFit/>
          </a:bodyPr>
          <a:lstStyle/>
          <a:p>
            <a:pPr algn="ctr">
              <a:lnSpc>
                <a:spcPts val="2267"/>
              </a:lnSpc>
            </a:pPr>
            <a:r>
              <a:rPr lang="en-US" sz="1316" b="1" dirty="0">
                <a:solidFill>
                  <a:srgbClr val="000000"/>
                </a:solidFill>
              </a:rPr>
              <a:t>Otros</a:t>
            </a:r>
            <a:endParaRPr lang="en-US" sz="1316" dirty="0"/>
          </a:p>
        </p:txBody>
      </p:sp>
      <p:sp>
        <p:nvSpPr>
          <p:cNvPr id="16" name="Shape 13"/>
          <p:cNvSpPr/>
          <p:nvPr/>
        </p:nvSpPr>
        <p:spPr>
          <a:xfrm>
            <a:off x="390526" y="1175371"/>
            <a:ext cx="11410951" cy="433388"/>
          </a:xfrm>
          <a:prstGeom prst="rect">
            <a:avLst/>
          </a:prstGeom>
          <a:solidFill>
            <a:srgbClr val="FFFFFF"/>
          </a:solidFill>
          <a:ln/>
        </p:spPr>
        <p:txBody>
          <a:bodyPr/>
          <a:lstStyle/>
          <a:p>
            <a:endParaRPr lang="en-US" sz="2400"/>
          </a:p>
        </p:txBody>
      </p:sp>
      <p:sp>
        <p:nvSpPr>
          <p:cNvPr id="17" name="Text 14"/>
          <p:cNvSpPr/>
          <p:nvPr/>
        </p:nvSpPr>
        <p:spPr>
          <a:xfrm>
            <a:off x="390526" y="1177273"/>
            <a:ext cx="11410951" cy="429585"/>
          </a:xfrm>
          <a:prstGeom prst="rect">
            <a:avLst/>
          </a:prstGeom>
          <a:noFill/>
          <a:ln/>
        </p:spPr>
        <p:txBody>
          <a:bodyPr wrap="square" lIns="90763" tIns="90763" rIns="90763" bIns="90763" rtlCol="0" anchor="ctr">
            <a:spAutoFit/>
          </a:bodyPr>
          <a:lstStyle/>
          <a:p>
            <a:pPr algn="r">
              <a:lnSpc>
                <a:spcPts val="2133"/>
              </a:lnSpc>
            </a:pPr>
            <a:r>
              <a:rPr lang="en-US" sz="1248" b="1" dirty="0">
                <a:solidFill>
                  <a:srgbClr val="0D47A1"/>
                </a:solidFill>
              </a:rPr>
              <a:t>Aplicaciones de Ejemplo</a:t>
            </a:r>
            <a:endParaRPr lang="en-US" sz="1248" dirty="0"/>
          </a:p>
        </p:txBody>
      </p:sp>
      <p:sp>
        <p:nvSpPr>
          <p:cNvPr id="18" name="Shape 15"/>
          <p:cNvSpPr/>
          <p:nvPr/>
        </p:nvSpPr>
        <p:spPr>
          <a:xfrm>
            <a:off x="390525" y="1608758"/>
            <a:ext cx="1567160" cy="369540"/>
          </a:xfrm>
          <a:prstGeom prst="rect">
            <a:avLst/>
          </a:prstGeom>
          <a:solidFill>
            <a:srgbClr val="42A5F5"/>
          </a:solidFill>
          <a:ln w="18288">
            <a:solidFill>
              <a:srgbClr val="FFFFFF"/>
            </a:solidFill>
            <a:prstDash val="solid"/>
          </a:ln>
        </p:spPr>
        <p:txBody>
          <a:bodyPr/>
          <a:lstStyle/>
          <a:p>
            <a:endParaRPr lang="en-US" sz="2400"/>
          </a:p>
        </p:txBody>
      </p:sp>
      <p:sp>
        <p:nvSpPr>
          <p:cNvPr id="19" name="Text 16"/>
          <p:cNvSpPr/>
          <p:nvPr/>
        </p:nvSpPr>
        <p:spPr>
          <a:xfrm>
            <a:off x="390525" y="1608018"/>
            <a:ext cx="1567160"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OpenAI GPT-5</a:t>
            </a:r>
            <a:endParaRPr lang="en-US" sz="1328" dirty="0"/>
          </a:p>
        </p:txBody>
      </p:sp>
      <p:sp>
        <p:nvSpPr>
          <p:cNvPr id="20" name="Shape 17"/>
          <p:cNvSpPr/>
          <p:nvPr/>
        </p:nvSpPr>
        <p:spPr>
          <a:xfrm>
            <a:off x="1957685" y="1608758"/>
            <a:ext cx="1567160" cy="369540"/>
          </a:xfrm>
          <a:prstGeom prst="rect">
            <a:avLst/>
          </a:prstGeom>
          <a:solidFill>
            <a:srgbClr val="42A5F5"/>
          </a:solidFill>
          <a:ln w="18288">
            <a:solidFill>
              <a:srgbClr val="FFFFFF"/>
            </a:solidFill>
            <a:prstDash val="solid"/>
          </a:ln>
        </p:spPr>
        <p:txBody>
          <a:bodyPr/>
          <a:lstStyle/>
          <a:p>
            <a:endParaRPr lang="en-US" sz="2400"/>
          </a:p>
        </p:txBody>
      </p:sp>
      <p:sp>
        <p:nvSpPr>
          <p:cNvPr id="21" name="Text 18"/>
          <p:cNvSpPr/>
          <p:nvPr/>
        </p:nvSpPr>
        <p:spPr>
          <a:xfrm>
            <a:off x="1957685" y="1608018"/>
            <a:ext cx="1567160"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OpenAI Codex</a:t>
            </a:r>
            <a:endParaRPr lang="en-US" sz="1328" dirty="0"/>
          </a:p>
        </p:txBody>
      </p:sp>
      <p:sp>
        <p:nvSpPr>
          <p:cNvPr id="22" name="Shape 19"/>
          <p:cNvSpPr/>
          <p:nvPr/>
        </p:nvSpPr>
        <p:spPr>
          <a:xfrm>
            <a:off x="3524845" y="1608758"/>
            <a:ext cx="1552947" cy="369540"/>
          </a:xfrm>
          <a:prstGeom prst="rect">
            <a:avLst/>
          </a:prstGeom>
          <a:solidFill>
            <a:srgbClr val="42A5F5"/>
          </a:solidFill>
          <a:ln w="18288">
            <a:solidFill>
              <a:srgbClr val="FFFFFF"/>
            </a:solidFill>
            <a:prstDash val="solid"/>
          </a:ln>
        </p:spPr>
        <p:txBody>
          <a:bodyPr/>
          <a:lstStyle/>
          <a:p>
            <a:endParaRPr lang="en-US" sz="2400"/>
          </a:p>
        </p:txBody>
      </p:sp>
      <p:sp>
        <p:nvSpPr>
          <p:cNvPr id="23" name="Text 20"/>
          <p:cNvSpPr/>
          <p:nvPr/>
        </p:nvSpPr>
        <p:spPr>
          <a:xfrm>
            <a:off x="3524845" y="1608018"/>
            <a:ext cx="1552947"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Midjourney</a:t>
            </a:r>
            <a:endParaRPr lang="en-US" sz="1328" dirty="0"/>
          </a:p>
        </p:txBody>
      </p:sp>
      <p:sp>
        <p:nvSpPr>
          <p:cNvPr id="24" name="Shape 21"/>
          <p:cNvSpPr/>
          <p:nvPr/>
        </p:nvSpPr>
        <p:spPr>
          <a:xfrm>
            <a:off x="5077049" y="1608758"/>
            <a:ext cx="1509527" cy="369540"/>
          </a:xfrm>
          <a:prstGeom prst="rect">
            <a:avLst/>
          </a:prstGeom>
          <a:solidFill>
            <a:srgbClr val="42A5F5"/>
          </a:solidFill>
          <a:ln w="18288">
            <a:solidFill>
              <a:srgbClr val="FFFFFF"/>
            </a:solidFill>
            <a:prstDash val="solid"/>
          </a:ln>
        </p:spPr>
        <p:txBody>
          <a:bodyPr/>
          <a:lstStyle/>
          <a:p>
            <a:endParaRPr lang="en-US" sz="2400"/>
          </a:p>
        </p:txBody>
      </p:sp>
      <p:sp>
        <p:nvSpPr>
          <p:cNvPr id="25" name="Text 22"/>
          <p:cNvSpPr/>
          <p:nvPr/>
        </p:nvSpPr>
        <p:spPr>
          <a:xfrm>
            <a:off x="5077049" y="1608018"/>
            <a:ext cx="1509527"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OpenAI GPT-4o</a:t>
            </a:r>
            <a:endParaRPr lang="en-US" sz="1328" dirty="0"/>
          </a:p>
        </p:txBody>
      </p:sp>
      <p:sp>
        <p:nvSpPr>
          <p:cNvPr id="26" name="Shape 23"/>
          <p:cNvSpPr/>
          <p:nvPr/>
        </p:nvSpPr>
        <p:spPr>
          <a:xfrm>
            <a:off x="6585906" y="1608758"/>
            <a:ext cx="1581783" cy="369540"/>
          </a:xfrm>
          <a:prstGeom prst="rect">
            <a:avLst/>
          </a:prstGeom>
          <a:solidFill>
            <a:srgbClr val="42A5F5"/>
          </a:solidFill>
          <a:ln w="18288">
            <a:solidFill>
              <a:srgbClr val="FFFFFF"/>
            </a:solidFill>
            <a:prstDash val="solid"/>
          </a:ln>
        </p:spPr>
        <p:txBody>
          <a:bodyPr/>
          <a:lstStyle/>
          <a:p>
            <a:endParaRPr lang="en-US" sz="2400"/>
          </a:p>
        </p:txBody>
      </p:sp>
      <p:sp>
        <p:nvSpPr>
          <p:cNvPr id="27" name="Text 24"/>
          <p:cNvSpPr/>
          <p:nvPr/>
        </p:nvSpPr>
        <p:spPr>
          <a:xfrm>
            <a:off x="6585906" y="1608018"/>
            <a:ext cx="1581783"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OpenAI Sora</a:t>
            </a:r>
            <a:endParaRPr lang="en-US" sz="1328" dirty="0"/>
          </a:p>
        </p:txBody>
      </p:sp>
      <p:sp>
        <p:nvSpPr>
          <p:cNvPr id="28" name="Shape 25"/>
          <p:cNvSpPr/>
          <p:nvPr/>
        </p:nvSpPr>
        <p:spPr>
          <a:xfrm>
            <a:off x="8167689" y="1608758"/>
            <a:ext cx="3633788" cy="369540"/>
          </a:xfrm>
          <a:prstGeom prst="rect">
            <a:avLst/>
          </a:prstGeom>
          <a:solidFill>
            <a:srgbClr val="42A5F5"/>
          </a:solidFill>
          <a:ln w="18288">
            <a:solidFill>
              <a:srgbClr val="FFFFFF"/>
            </a:solidFill>
            <a:prstDash val="solid"/>
          </a:ln>
        </p:spPr>
        <p:txBody>
          <a:bodyPr/>
          <a:lstStyle/>
          <a:p>
            <a:endParaRPr lang="en-US" sz="2400"/>
          </a:p>
        </p:txBody>
      </p:sp>
      <p:sp>
        <p:nvSpPr>
          <p:cNvPr id="29" name="Text 26"/>
          <p:cNvSpPr/>
          <p:nvPr/>
        </p:nvSpPr>
        <p:spPr>
          <a:xfrm>
            <a:off x="8167689" y="1608018"/>
            <a:ext cx="3633788"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Google MedLM</a:t>
            </a:r>
            <a:endParaRPr lang="en-US" sz="1328" dirty="0"/>
          </a:p>
        </p:txBody>
      </p:sp>
      <p:sp>
        <p:nvSpPr>
          <p:cNvPr id="30" name="Shape 27"/>
          <p:cNvSpPr/>
          <p:nvPr/>
        </p:nvSpPr>
        <p:spPr>
          <a:xfrm>
            <a:off x="390525" y="1959248"/>
            <a:ext cx="1567384" cy="586680"/>
          </a:xfrm>
          <a:prstGeom prst="rect">
            <a:avLst/>
          </a:prstGeom>
          <a:solidFill>
            <a:srgbClr val="42A5F5"/>
          </a:solidFill>
          <a:ln w="18288">
            <a:solidFill>
              <a:srgbClr val="FFFFFF"/>
            </a:solidFill>
            <a:prstDash val="solid"/>
          </a:ln>
        </p:spPr>
        <p:txBody>
          <a:bodyPr/>
          <a:lstStyle/>
          <a:p>
            <a:endParaRPr lang="en-US" sz="2400"/>
          </a:p>
        </p:txBody>
      </p:sp>
      <p:sp>
        <p:nvSpPr>
          <p:cNvPr id="31" name="Text 28"/>
          <p:cNvSpPr/>
          <p:nvPr/>
        </p:nvSpPr>
        <p:spPr>
          <a:xfrm>
            <a:off x="390525" y="2067079"/>
            <a:ext cx="1567384"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Google Gemini</a:t>
            </a:r>
            <a:endParaRPr lang="en-US" sz="1328" dirty="0"/>
          </a:p>
        </p:txBody>
      </p:sp>
      <p:sp>
        <p:nvSpPr>
          <p:cNvPr id="32" name="Shape 29"/>
          <p:cNvSpPr/>
          <p:nvPr/>
        </p:nvSpPr>
        <p:spPr>
          <a:xfrm>
            <a:off x="1957908" y="1959248"/>
            <a:ext cx="1567384" cy="586680"/>
          </a:xfrm>
          <a:prstGeom prst="rect">
            <a:avLst/>
          </a:prstGeom>
          <a:solidFill>
            <a:srgbClr val="42A5F5"/>
          </a:solidFill>
          <a:ln w="18288">
            <a:solidFill>
              <a:srgbClr val="FFFFFF"/>
            </a:solidFill>
            <a:prstDash val="solid"/>
          </a:ln>
        </p:spPr>
        <p:txBody>
          <a:bodyPr/>
          <a:lstStyle/>
          <a:p>
            <a:endParaRPr lang="en-US" sz="2400"/>
          </a:p>
        </p:txBody>
      </p:sp>
      <p:sp>
        <p:nvSpPr>
          <p:cNvPr id="33" name="Text 30"/>
          <p:cNvSpPr/>
          <p:nvPr/>
        </p:nvSpPr>
        <p:spPr>
          <a:xfrm>
            <a:off x="1957908" y="2067079"/>
            <a:ext cx="1567384"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Google Gemini</a:t>
            </a:r>
            <a:endParaRPr lang="en-US" sz="1328" dirty="0"/>
          </a:p>
        </p:txBody>
      </p:sp>
      <p:sp>
        <p:nvSpPr>
          <p:cNvPr id="34" name="Shape 31"/>
          <p:cNvSpPr/>
          <p:nvPr/>
        </p:nvSpPr>
        <p:spPr>
          <a:xfrm>
            <a:off x="3525293" y="1959248"/>
            <a:ext cx="1551012" cy="586680"/>
          </a:xfrm>
          <a:prstGeom prst="rect">
            <a:avLst/>
          </a:prstGeom>
          <a:solidFill>
            <a:srgbClr val="42A5F5"/>
          </a:solidFill>
          <a:ln w="18288">
            <a:solidFill>
              <a:srgbClr val="FFFFFF"/>
            </a:solidFill>
            <a:prstDash val="solid"/>
          </a:ln>
        </p:spPr>
        <p:txBody>
          <a:bodyPr/>
          <a:lstStyle/>
          <a:p>
            <a:endParaRPr lang="en-US" sz="2400"/>
          </a:p>
        </p:txBody>
      </p:sp>
      <p:sp>
        <p:nvSpPr>
          <p:cNvPr id="35" name="Text 32"/>
          <p:cNvSpPr/>
          <p:nvPr/>
        </p:nvSpPr>
        <p:spPr>
          <a:xfrm>
            <a:off x="3525293" y="2067079"/>
            <a:ext cx="1551012"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OpenAI DALL-E 3</a:t>
            </a:r>
            <a:endParaRPr lang="en-US" sz="1328" dirty="0"/>
          </a:p>
        </p:txBody>
      </p:sp>
      <p:sp>
        <p:nvSpPr>
          <p:cNvPr id="36" name="Shape 33"/>
          <p:cNvSpPr/>
          <p:nvPr/>
        </p:nvSpPr>
        <p:spPr>
          <a:xfrm>
            <a:off x="5070314" y="1959249"/>
            <a:ext cx="1510233" cy="577156"/>
          </a:xfrm>
          <a:prstGeom prst="rect">
            <a:avLst/>
          </a:prstGeom>
          <a:solidFill>
            <a:srgbClr val="42A5F5"/>
          </a:solidFill>
          <a:ln w="18288">
            <a:solidFill>
              <a:srgbClr val="FFFFFF"/>
            </a:solidFill>
            <a:prstDash val="solid"/>
          </a:ln>
        </p:spPr>
        <p:txBody>
          <a:bodyPr/>
          <a:lstStyle/>
          <a:p>
            <a:endParaRPr lang="en-US" sz="2400"/>
          </a:p>
        </p:txBody>
      </p:sp>
      <p:sp>
        <p:nvSpPr>
          <p:cNvPr id="37" name="Text 34"/>
          <p:cNvSpPr/>
          <p:nvPr/>
        </p:nvSpPr>
        <p:spPr>
          <a:xfrm>
            <a:off x="5070314" y="2062316"/>
            <a:ext cx="1510233"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Google Gemini</a:t>
            </a:r>
            <a:endParaRPr lang="en-US" sz="1328" dirty="0"/>
          </a:p>
        </p:txBody>
      </p:sp>
      <p:sp>
        <p:nvSpPr>
          <p:cNvPr id="38" name="Shape 35"/>
          <p:cNvSpPr/>
          <p:nvPr/>
        </p:nvSpPr>
        <p:spPr>
          <a:xfrm>
            <a:off x="6575264" y="1959249"/>
            <a:ext cx="1583867" cy="577156"/>
          </a:xfrm>
          <a:prstGeom prst="rect">
            <a:avLst/>
          </a:prstGeom>
          <a:solidFill>
            <a:srgbClr val="42A5F5"/>
          </a:solidFill>
          <a:ln w="18288">
            <a:solidFill>
              <a:srgbClr val="FFFFFF"/>
            </a:solidFill>
            <a:prstDash val="solid"/>
          </a:ln>
        </p:spPr>
        <p:txBody>
          <a:bodyPr/>
          <a:lstStyle/>
          <a:p>
            <a:endParaRPr lang="en-US" sz="2400"/>
          </a:p>
        </p:txBody>
      </p:sp>
      <p:sp>
        <p:nvSpPr>
          <p:cNvPr id="39" name="Text 36"/>
          <p:cNvSpPr/>
          <p:nvPr/>
        </p:nvSpPr>
        <p:spPr>
          <a:xfrm>
            <a:off x="6575264" y="2062315"/>
            <a:ext cx="1583867"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Runway AI</a:t>
            </a:r>
            <a:endParaRPr lang="en-US" sz="1328" dirty="0"/>
          </a:p>
        </p:txBody>
      </p:sp>
      <p:sp>
        <p:nvSpPr>
          <p:cNvPr id="40" name="Shape 37"/>
          <p:cNvSpPr/>
          <p:nvPr/>
        </p:nvSpPr>
        <p:spPr>
          <a:xfrm>
            <a:off x="8159130" y="1959249"/>
            <a:ext cx="3642345" cy="577156"/>
          </a:xfrm>
          <a:prstGeom prst="rect">
            <a:avLst/>
          </a:prstGeom>
          <a:solidFill>
            <a:srgbClr val="42A5F5"/>
          </a:solidFill>
          <a:ln w="18288">
            <a:solidFill>
              <a:srgbClr val="FFFFFF"/>
            </a:solidFill>
            <a:prstDash val="solid"/>
          </a:ln>
        </p:spPr>
        <p:txBody>
          <a:bodyPr/>
          <a:lstStyle/>
          <a:p>
            <a:endParaRPr lang="en-US" sz="2400"/>
          </a:p>
        </p:txBody>
      </p:sp>
      <p:sp>
        <p:nvSpPr>
          <p:cNvPr id="41" name="Text 38"/>
          <p:cNvSpPr/>
          <p:nvPr/>
        </p:nvSpPr>
        <p:spPr>
          <a:xfrm>
            <a:off x="8159130" y="2062315"/>
            <a:ext cx="3642345"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Google AlphaFold</a:t>
            </a:r>
            <a:endParaRPr lang="en-US" sz="1328" dirty="0"/>
          </a:p>
        </p:txBody>
      </p:sp>
      <p:sp>
        <p:nvSpPr>
          <p:cNvPr id="42" name="Shape 39"/>
          <p:cNvSpPr/>
          <p:nvPr/>
        </p:nvSpPr>
        <p:spPr>
          <a:xfrm>
            <a:off x="390525" y="2526879"/>
            <a:ext cx="1569392" cy="586680"/>
          </a:xfrm>
          <a:prstGeom prst="rect">
            <a:avLst/>
          </a:prstGeom>
          <a:solidFill>
            <a:srgbClr val="42A5F5"/>
          </a:solidFill>
          <a:ln w="18288">
            <a:solidFill>
              <a:srgbClr val="FFFFFF"/>
            </a:solidFill>
            <a:prstDash val="solid"/>
          </a:ln>
        </p:spPr>
        <p:txBody>
          <a:bodyPr/>
          <a:lstStyle/>
          <a:p>
            <a:endParaRPr lang="en-US" sz="2400"/>
          </a:p>
        </p:txBody>
      </p:sp>
      <p:sp>
        <p:nvSpPr>
          <p:cNvPr id="43" name="Text 40"/>
          <p:cNvSpPr/>
          <p:nvPr/>
        </p:nvSpPr>
        <p:spPr>
          <a:xfrm>
            <a:off x="390525" y="2634709"/>
            <a:ext cx="1569392"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Meta LLaMA</a:t>
            </a:r>
            <a:endParaRPr lang="en-US" sz="1328" dirty="0"/>
          </a:p>
        </p:txBody>
      </p:sp>
      <p:sp>
        <p:nvSpPr>
          <p:cNvPr id="44" name="Shape 41"/>
          <p:cNvSpPr/>
          <p:nvPr/>
        </p:nvSpPr>
        <p:spPr>
          <a:xfrm>
            <a:off x="1959917" y="2526879"/>
            <a:ext cx="1569392" cy="586680"/>
          </a:xfrm>
          <a:prstGeom prst="rect">
            <a:avLst/>
          </a:prstGeom>
          <a:solidFill>
            <a:srgbClr val="42A5F5"/>
          </a:solidFill>
          <a:ln w="18288">
            <a:solidFill>
              <a:srgbClr val="FFFFFF"/>
            </a:solidFill>
            <a:prstDash val="solid"/>
          </a:ln>
        </p:spPr>
        <p:txBody>
          <a:bodyPr/>
          <a:lstStyle/>
          <a:p>
            <a:endParaRPr lang="en-US" sz="2400"/>
          </a:p>
        </p:txBody>
      </p:sp>
      <p:sp>
        <p:nvSpPr>
          <p:cNvPr id="45" name="Text 42"/>
          <p:cNvSpPr/>
          <p:nvPr/>
        </p:nvSpPr>
        <p:spPr>
          <a:xfrm>
            <a:off x="1959917" y="2634710"/>
            <a:ext cx="1569392"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Anthropic Claude</a:t>
            </a:r>
            <a:endParaRPr lang="en-US" sz="1328" dirty="0"/>
          </a:p>
        </p:txBody>
      </p:sp>
      <p:sp>
        <p:nvSpPr>
          <p:cNvPr id="46" name="Shape 43"/>
          <p:cNvSpPr/>
          <p:nvPr/>
        </p:nvSpPr>
        <p:spPr>
          <a:xfrm>
            <a:off x="3522651" y="2526879"/>
            <a:ext cx="1536279" cy="586680"/>
          </a:xfrm>
          <a:prstGeom prst="rect">
            <a:avLst/>
          </a:prstGeom>
          <a:solidFill>
            <a:srgbClr val="42A5F5"/>
          </a:solidFill>
          <a:ln w="18288">
            <a:solidFill>
              <a:srgbClr val="FFFFFF"/>
            </a:solidFill>
            <a:prstDash val="solid"/>
          </a:ln>
        </p:spPr>
        <p:txBody>
          <a:bodyPr/>
          <a:lstStyle/>
          <a:p>
            <a:endParaRPr lang="en-US" sz="2400"/>
          </a:p>
        </p:txBody>
      </p:sp>
      <p:sp>
        <p:nvSpPr>
          <p:cNvPr id="47" name="Text 44"/>
          <p:cNvSpPr/>
          <p:nvPr/>
        </p:nvSpPr>
        <p:spPr>
          <a:xfrm>
            <a:off x="3522651" y="2634710"/>
            <a:ext cx="1536279"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Stable Diffusion</a:t>
            </a:r>
            <a:endParaRPr lang="en-US" sz="1328" dirty="0"/>
          </a:p>
        </p:txBody>
      </p:sp>
      <p:sp>
        <p:nvSpPr>
          <p:cNvPr id="48" name="Shape 45"/>
          <p:cNvSpPr/>
          <p:nvPr/>
        </p:nvSpPr>
        <p:spPr>
          <a:xfrm>
            <a:off x="5052902" y="2517353"/>
            <a:ext cx="1512317" cy="586680"/>
          </a:xfrm>
          <a:prstGeom prst="rect">
            <a:avLst/>
          </a:prstGeom>
          <a:solidFill>
            <a:srgbClr val="42A5F5"/>
          </a:solidFill>
          <a:ln w="18288">
            <a:solidFill>
              <a:srgbClr val="FFFFFF"/>
            </a:solidFill>
            <a:prstDash val="solid"/>
          </a:ln>
        </p:spPr>
        <p:txBody>
          <a:bodyPr/>
          <a:lstStyle/>
          <a:p>
            <a:endParaRPr lang="en-US" sz="2400"/>
          </a:p>
        </p:txBody>
      </p:sp>
      <p:sp>
        <p:nvSpPr>
          <p:cNvPr id="49" name="Text 46"/>
          <p:cNvSpPr/>
          <p:nvPr/>
        </p:nvSpPr>
        <p:spPr>
          <a:xfrm>
            <a:off x="5052902" y="2625184"/>
            <a:ext cx="1512317"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Sesame (LLaMA)</a:t>
            </a:r>
            <a:endParaRPr lang="en-US" sz="1328" dirty="0"/>
          </a:p>
        </p:txBody>
      </p:sp>
      <p:sp>
        <p:nvSpPr>
          <p:cNvPr id="50" name="Shape 47"/>
          <p:cNvSpPr/>
          <p:nvPr/>
        </p:nvSpPr>
        <p:spPr>
          <a:xfrm>
            <a:off x="6559786" y="2517354"/>
            <a:ext cx="1587289" cy="577156"/>
          </a:xfrm>
          <a:prstGeom prst="rect">
            <a:avLst/>
          </a:prstGeom>
          <a:solidFill>
            <a:srgbClr val="42A5F5"/>
          </a:solidFill>
          <a:ln w="18288">
            <a:solidFill>
              <a:srgbClr val="FFFFFF"/>
            </a:solidFill>
            <a:prstDash val="solid"/>
          </a:ln>
        </p:spPr>
        <p:txBody>
          <a:bodyPr/>
          <a:lstStyle/>
          <a:p>
            <a:endParaRPr lang="en-US" sz="2400"/>
          </a:p>
        </p:txBody>
      </p:sp>
      <p:sp>
        <p:nvSpPr>
          <p:cNvPr id="51" name="Text 48"/>
          <p:cNvSpPr/>
          <p:nvPr/>
        </p:nvSpPr>
        <p:spPr>
          <a:xfrm>
            <a:off x="6559786" y="2620421"/>
            <a:ext cx="1587289"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Fliki AI</a:t>
            </a:r>
            <a:endParaRPr lang="en-US" sz="1328" dirty="0"/>
          </a:p>
        </p:txBody>
      </p:sp>
      <p:sp>
        <p:nvSpPr>
          <p:cNvPr id="52" name="Shape 49"/>
          <p:cNvSpPr/>
          <p:nvPr/>
        </p:nvSpPr>
        <p:spPr>
          <a:xfrm>
            <a:off x="8142759" y="2517354"/>
            <a:ext cx="3658716" cy="577156"/>
          </a:xfrm>
          <a:prstGeom prst="rect">
            <a:avLst/>
          </a:prstGeom>
          <a:solidFill>
            <a:srgbClr val="42A5F5"/>
          </a:solidFill>
          <a:ln w="18288">
            <a:solidFill>
              <a:srgbClr val="FFFFFF"/>
            </a:solidFill>
            <a:prstDash val="solid"/>
          </a:ln>
        </p:spPr>
        <p:txBody>
          <a:bodyPr/>
          <a:lstStyle/>
          <a:p>
            <a:endParaRPr lang="en-US" sz="2400"/>
          </a:p>
        </p:txBody>
      </p:sp>
      <p:sp>
        <p:nvSpPr>
          <p:cNvPr id="53" name="Text 50"/>
          <p:cNvSpPr/>
          <p:nvPr/>
        </p:nvSpPr>
        <p:spPr>
          <a:xfrm>
            <a:off x="8142759" y="2620421"/>
            <a:ext cx="3658716"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Human Motion Diffusion Model</a:t>
            </a:r>
            <a:endParaRPr lang="en-US" sz="1328" dirty="0"/>
          </a:p>
        </p:txBody>
      </p:sp>
      <p:sp>
        <p:nvSpPr>
          <p:cNvPr id="54" name="Shape 51"/>
          <p:cNvSpPr/>
          <p:nvPr/>
        </p:nvSpPr>
        <p:spPr>
          <a:xfrm>
            <a:off x="390526" y="3094509"/>
            <a:ext cx="1573039" cy="586680"/>
          </a:xfrm>
          <a:prstGeom prst="rect">
            <a:avLst/>
          </a:prstGeom>
          <a:solidFill>
            <a:srgbClr val="42A5F5"/>
          </a:solidFill>
          <a:ln w="18288">
            <a:solidFill>
              <a:srgbClr val="FFFFFF"/>
            </a:solidFill>
            <a:prstDash val="solid"/>
          </a:ln>
        </p:spPr>
        <p:txBody>
          <a:bodyPr/>
          <a:lstStyle/>
          <a:p>
            <a:endParaRPr lang="en-US" sz="2400"/>
          </a:p>
        </p:txBody>
      </p:sp>
      <p:sp>
        <p:nvSpPr>
          <p:cNvPr id="55" name="Text 52"/>
          <p:cNvSpPr/>
          <p:nvPr/>
        </p:nvSpPr>
        <p:spPr>
          <a:xfrm>
            <a:off x="390526" y="3202340"/>
            <a:ext cx="1573039"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Anthropic Claude</a:t>
            </a:r>
            <a:endParaRPr lang="en-US" sz="1328" dirty="0"/>
          </a:p>
        </p:txBody>
      </p:sp>
      <p:sp>
        <p:nvSpPr>
          <p:cNvPr id="56" name="Shape 53"/>
          <p:cNvSpPr/>
          <p:nvPr/>
        </p:nvSpPr>
        <p:spPr>
          <a:xfrm>
            <a:off x="1955899" y="3094510"/>
            <a:ext cx="1556816" cy="577156"/>
          </a:xfrm>
          <a:prstGeom prst="rect">
            <a:avLst/>
          </a:prstGeom>
          <a:solidFill>
            <a:srgbClr val="42A5F5"/>
          </a:solidFill>
          <a:ln w="18288">
            <a:solidFill>
              <a:srgbClr val="FFFFFF"/>
            </a:solidFill>
            <a:prstDash val="solid"/>
          </a:ln>
        </p:spPr>
        <p:txBody>
          <a:bodyPr/>
          <a:lstStyle/>
          <a:p>
            <a:endParaRPr lang="en-US" sz="2400"/>
          </a:p>
        </p:txBody>
      </p:sp>
      <p:sp>
        <p:nvSpPr>
          <p:cNvPr id="57" name="Text 54"/>
          <p:cNvSpPr/>
          <p:nvPr/>
        </p:nvSpPr>
        <p:spPr>
          <a:xfrm>
            <a:off x="1955899" y="3197577"/>
            <a:ext cx="1556816"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DeepSeek R1</a:t>
            </a:r>
            <a:endParaRPr lang="en-US" sz="1328" dirty="0"/>
          </a:p>
        </p:txBody>
      </p:sp>
      <p:sp>
        <p:nvSpPr>
          <p:cNvPr id="58" name="Shape 55"/>
          <p:cNvSpPr/>
          <p:nvPr/>
        </p:nvSpPr>
        <p:spPr>
          <a:xfrm>
            <a:off x="3505200" y="3094510"/>
            <a:ext cx="1539813" cy="577156"/>
          </a:xfrm>
          <a:prstGeom prst="rect">
            <a:avLst/>
          </a:prstGeom>
          <a:solidFill>
            <a:srgbClr val="42A5F5"/>
          </a:solidFill>
          <a:ln w="18288">
            <a:solidFill>
              <a:srgbClr val="FFFFFF"/>
            </a:solidFill>
            <a:prstDash val="solid"/>
          </a:ln>
        </p:spPr>
        <p:txBody>
          <a:bodyPr/>
          <a:lstStyle/>
          <a:p>
            <a:endParaRPr lang="en-US" sz="2400"/>
          </a:p>
        </p:txBody>
      </p:sp>
      <p:sp>
        <p:nvSpPr>
          <p:cNvPr id="59" name="Text 56"/>
          <p:cNvSpPr/>
          <p:nvPr/>
        </p:nvSpPr>
        <p:spPr>
          <a:xfrm>
            <a:off x="3505200" y="3197577"/>
            <a:ext cx="1539813"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Grok</a:t>
            </a:r>
            <a:endParaRPr lang="en-US" sz="1328" dirty="0"/>
          </a:p>
        </p:txBody>
      </p:sp>
      <p:sp>
        <p:nvSpPr>
          <p:cNvPr id="60" name="Shape 57"/>
          <p:cNvSpPr/>
          <p:nvPr/>
        </p:nvSpPr>
        <p:spPr>
          <a:xfrm>
            <a:off x="5044380" y="3094510"/>
            <a:ext cx="1497917" cy="577156"/>
          </a:xfrm>
          <a:prstGeom prst="rect">
            <a:avLst/>
          </a:prstGeom>
          <a:solidFill>
            <a:srgbClr val="42A5F5"/>
          </a:solidFill>
          <a:ln w="18288">
            <a:solidFill>
              <a:srgbClr val="FFFFFF"/>
            </a:solidFill>
            <a:prstDash val="solid"/>
          </a:ln>
        </p:spPr>
        <p:txBody>
          <a:bodyPr/>
          <a:lstStyle/>
          <a:p>
            <a:endParaRPr lang="en-US" sz="2400"/>
          </a:p>
        </p:txBody>
      </p:sp>
      <p:sp>
        <p:nvSpPr>
          <p:cNvPr id="61" name="Text 58"/>
          <p:cNvSpPr/>
          <p:nvPr/>
        </p:nvSpPr>
        <p:spPr>
          <a:xfrm>
            <a:off x="5044380" y="3197577"/>
            <a:ext cx="1497917"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Grok</a:t>
            </a:r>
            <a:endParaRPr lang="en-US" sz="1328" dirty="0"/>
          </a:p>
        </p:txBody>
      </p:sp>
      <p:sp>
        <p:nvSpPr>
          <p:cNvPr id="62" name="Shape 59"/>
          <p:cNvSpPr/>
          <p:nvPr/>
        </p:nvSpPr>
        <p:spPr>
          <a:xfrm>
            <a:off x="6542299" y="3084985"/>
            <a:ext cx="1590675" cy="577156"/>
          </a:xfrm>
          <a:prstGeom prst="rect">
            <a:avLst/>
          </a:prstGeom>
          <a:solidFill>
            <a:srgbClr val="42A5F5"/>
          </a:solidFill>
          <a:ln w="18288">
            <a:solidFill>
              <a:srgbClr val="FFFFFF"/>
            </a:solidFill>
            <a:prstDash val="solid"/>
          </a:ln>
        </p:spPr>
        <p:txBody>
          <a:bodyPr/>
          <a:lstStyle/>
          <a:p>
            <a:endParaRPr lang="en-US" sz="2400"/>
          </a:p>
        </p:txBody>
      </p:sp>
      <p:sp>
        <p:nvSpPr>
          <p:cNvPr id="63" name="Text 60"/>
          <p:cNvSpPr/>
          <p:nvPr/>
        </p:nvSpPr>
        <p:spPr>
          <a:xfrm>
            <a:off x="6542299" y="3188051"/>
            <a:ext cx="1590675"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Soundify</a:t>
            </a:r>
            <a:endParaRPr lang="en-US" sz="1328" dirty="0"/>
          </a:p>
        </p:txBody>
      </p:sp>
      <p:sp>
        <p:nvSpPr>
          <p:cNvPr id="64" name="Shape 61"/>
          <p:cNvSpPr/>
          <p:nvPr/>
        </p:nvSpPr>
        <p:spPr>
          <a:xfrm>
            <a:off x="8132974" y="3084985"/>
            <a:ext cx="3668501" cy="577156"/>
          </a:xfrm>
          <a:prstGeom prst="rect">
            <a:avLst/>
          </a:prstGeom>
          <a:solidFill>
            <a:srgbClr val="42A5F5"/>
          </a:solidFill>
          <a:ln w="18288">
            <a:solidFill>
              <a:srgbClr val="FFFFFF"/>
            </a:solidFill>
            <a:prstDash val="solid"/>
          </a:ln>
        </p:spPr>
        <p:txBody>
          <a:bodyPr/>
          <a:lstStyle/>
          <a:p>
            <a:endParaRPr lang="en-US" sz="2400"/>
          </a:p>
        </p:txBody>
      </p:sp>
      <p:sp>
        <p:nvSpPr>
          <p:cNvPr id="65" name="Text 62"/>
          <p:cNvSpPr/>
          <p:nvPr/>
        </p:nvSpPr>
        <p:spPr>
          <a:xfrm>
            <a:off x="8132974" y="3188051"/>
            <a:ext cx="3668501"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Meshy AI</a:t>
            </a:r>
            <a:endParaRPr lang="en-US" sz="1328" dirty="0"/>
          </a:p>
        </p:txBody>
      </p:sp>
      <p:sp>
        <p:nvSpPr>
          <p:cNvPr id="66" name="Shape 63"/>
          <p:cNvSpPr/>
          <p:nvPr/>
        </p:nvSpPr>
        <p:spPr>
          <a:xfrm>
            <a:off x="390526" y="3662139"/>
            <a:ext cx="1557933" cy="369540"/>
          </a:xfrm>
          <a:prstGeom prst="rect">
            <a:avLst/>
          </a:prstGeom>
          <a:solidFill>
            <a:srgbClr val="42A5F5"/>
          </a:solidFill>
          <a:ln w="18288">
            <a:solidFill>
              <a:srgbClr val="FFFFFF"/>
            </a:solidFill>
            <a:prstDash val="solid"/>
          </a:ln>
        </p:spPr>
        <p:txBody>
          <a:bodyPr/>
          <a:lstStyle/>
          <a:p>
            <a:endParaRPr lang="en-US" sz="2400"/>
          </a:p>
        </p:txBody>
      </p:sp>
      <p:sp>
        <p:nvSpPr>
          <p:cNvPr id="67" name="Text 64"/>
          <p:cNvSpPr/>
          <p:nvPr/>
        </p:nvSpPr>
        <p:spPr>
          <a:xfrm>
            <a:off x="390526" y="3661399"/>
            <a:ext cx="1557933"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Perplexity</a:t>
            </a:r>
            <a:endParaRPr lang="en-US" sz="1328" dirty="0"/>
          </a:p>
        </p:txBody>
      </p:sp>
      <p:sp>
        <p:nvSpPr>
          <p:cNvPr id="68" name="Shape 65"/>
          <p:cNvSpPr/>
          <p:nvPr/>
        </p:nvSpPr>
        <p:spPr>
          <a:xfrm>
            <a:off x="1948457" y="3652615"/>
            <a:ext cx="1556035" cy="369540"/>
          </a:xfrm>
          <a:prstGeom prst="rect">
            <a:avLst/>
          </a:prstGeom>
          <a:solidFill>
            <a:srgbClr val="42A5F5"/>
          </a:solidFill>
          <a:ln w="18288">
            <a:solidFill>
              <a:srgbClr val="FFFFFF"/>
            </a:solidFill>
            <a:prstDash val="solid"/>
          </a:ln>
        </p:spPr>
        <p:txBody>
          <a:bodyPr/>
          <a:lstStyle/>
          <a:p>
            <a:endParaRPr lang="en-US" sz="2400"/>
          </a:p>
        </p:txBody>
      </p:sp>
      <p:sp>
        <p:nvSpPr>
          <p:cNvPr id="69" name="Text 66"/>
          <p:cNvSpPr/>
          <p:nvPr/>
        </p:nvSpPr>
        <p:spPr>
          <a:xfrm>
            <a:off x="1948457" y="3651875"/>
            <a:ext cx="1556035"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Cursor</a:t>
            </a:r>
            <a:endParaRPr lang="en-US" sz="1328" dirty="0"/>
          </a:p>
        </p:txBody>
      </p:sp>
      <p:sp>
        <p:nvSpPr>
          <p:cNvPr id="70" name="Shape 67"/>
          <p:cNvSpPr/>
          <p:nvPr/>
        </p:nvSpPr>
        <p:spPr>
          <a:xfrm>
            <a:off x="3504493" y="3652615"/>
            <a:ext cx="1539888" cy="369540"/>
          </a:xfrm>
          <a:prstGeom prst="rect">
            <a:avLst/>
          </a:prstGeom>
          <a:solidFill>
            <a:srgbClr val="42A5F5"/>
          </a:solidFill>
          <a:ln w="18288">
            <a:solidFill>
              <a:srgbClr val="FFFFFF"/>
            </a:solidFill>
            <a:prstDash val="solid"/>
          </a:ln>
        </p:spPr>
        <p:txBody>
          <a:bodyPr/>
          <a:lstStyle/>
          <a:p>
            <a:endParaRPr lang="en-US" sz="2400"/>
          </a:p>
        </p:txBody>
      </p:sp>
      <p:sp>
        <p:nvSpPr>
          <p:cNvPr id="71" name="Text 68"/>
          <p:cNvSpPr/>
          <p:nvPr/>
        </p:nvSpPr>
        <p:spPr>
          <a:xfrm>
            <a:off x="3504493" y="3651875"/>
            <a:ext cx="1539888"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Leonardo AI</a:t>
            </a:r>
            <a:endParaRPr lang="en-US" sz="1328" dirty="0"/>
          </a:p>
        </p:txBody>
      </p:sp>
      <p:sp>
        <p:nvSpPr>
          <p:cNvPr id="72" name="Shape 69"/>
          <p:cNvSpPr/>
          <p:nvPr/>
        </p:nvSpPr>
        <p:spPr>
          <a:xfrm>
            <a:off x="5044380" y="3652615"/>
            <a:ext cx="1497917" cy="369540"/>
          </a:xfrm>
          <a:prstGeom prst="rect">
            <a:avLst/>
          </a:prstGeom>
          <a:solidFill>
            <a:srgbClr val="42A5F5"/>
          </a:solidFill>
          <a:ln w="18288">
            <a:solidFill>
              <a:srgbClr val="FFFFFF"/>
            </a:solidFill>
            <a:prstDash val="solid"/>
          </a:ln>
        </p:spPr>
        <p:txBody>
          <a:bodyPr/>
          <a:lstStyle/>
          <a:p>
            <a:endParaRPr lang="en-US" sz="2400"/>
          </a:p>
        </p:txBody>
      </p:sp>
      <p:sp>
        <p:nvSpPr>
          <p:cNvPr id="73" name="Text 70"/>
          <p:cNvSpPr/>
          <p:nvPr/>
        </p:nvSpPr>
        <p:spPr>
          <a:xfrm>
            <a:off x="5044380" y="3651875"/>
            <a:ext cx="1497917"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ElevenLabs</a:t>
            </a:r>
            <a:endParaRPr lang="en-US" sz="1328" dirty="0"/>
          </a:p>
        </p:txBody>
      </p:sp>
      <p:sp>
        <p:nvSpPr>
          <p:cNvPr id="74" name="Shape 71"/>
          <p:cNvSpPr/>
          <p:nvPr/>
        </p:nvSpPr>
        <p:spPr>
          <a:xfrm>
            <a:off x="6541665" y="3652615"/>
            <a:ext cx="1590824" cy="369540"/>
          </a:xfrm>
          <a:prstGeom prst="rect">
            <a:avLst/>
          </a:prstGeom>
          <a:solidFill>
            <a:srgbClr val="42A5F5"/>
          </a:solidFill>
          <a:ln w="18288">
            <a:solidFill>
              <a:srgbClr val="FFFFFF"/>
            </a:solidFill>
            <a:prstDash val="solid"/>
          </a:ln>
        </p:spPr>
        <p:txBody>
          <a:bodyPr/>
          <a:lstStyle/>
          <a:p>
            <a:endParaRPr lang="en-US" sz="2400"/>
          </a:p>
        </p:txBody>
      </p:sp>
      <p:sp>
        <p:nvSpPr>
          <p:cNvPr id="75" name="Text 72"/>
          <p:cNvSpPr/>
          <p:nvPr/>
        </p:nvSpPr>
        <p:spPr>
          <a:xfrm>
            <a:off x="6541665" y="3651875"/>
            <a:ext cx="1590824"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Google Veo 3</a:t>
            </a:r>
            <a:endParaRPr lang="en-US" sz="1328" dirty="0"/>
          </a:p>
        </p:txBody>
      </p:sp>
      <p:sp>
        <p:nvSpPr>
          <p:cNvPr id="76" name="Shape 73"/>
          <p:cNvSpPr/>
          <p:nvPr/>
        </p:nvSpPr>
        <p:spPr>
          <a:xfrm>
            <a:off x="8132006" y="3652615"/>
            <a:ext cx="3669469" cy="369540"/>
          </a:xfrm>
          <a:prstGeom prst="rect">
            <a:avLst/>
          </a:prstGeom>
          <a:solidFill>
            <a:srgbClr val="42A5F5"/>
          </a:solidFill>
          <a:ln w="18288">
            <a:solidFill>
              <a:srgbClr val="FFFFFF"/>
            </a:solidFill>
            <a:prstDash val="solid"/>
          </a:ln>
        </p:spPr>
        <p:txBody>
          <a:bodyPr/>
          <a:lstStyle/>
          <a:p>
            <a:endParaRPr lang="en-US" sz="2400"/>
          </a:p>
        </p:txBody>
      </p:sp>
      <p:sp>
        <p:nvSpPr>
          <p:cNvPr id="77" name="Text 74"/>
          <p:cNvSpPr/>
          <p:nvPr/>
        </p:nvSpPr>
        <p:spPr>
          <a:xfrm>
            <a:off x="8132006" y="3651875"/>
            <a:ext cx="3669469"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Microsoft Trellis</a:t>
            </a:r>
            <a:endParaRPr lang="en-US" sz="1328" dirty="0"/>
          </a:p>
        </p:txBody>
      </p:sp>
      <p:sp>
        <p:nvSpPr>
          <p:cNvPr id="78" name="Shape 75"/>
          <p:cNvSpPr/>
          <p:nvPr/>
        </p:nvSpPr>
        <p:spPr>
          <a:xfrm>
            <a:off x="390526" y="4012630"/>
            <a:ext cx="1558119" cy="369540"/>
          </a:xfrm>
          <a:prstGeom prst="rect">
            <a:avLst/>
          </a:prstGeom>
          <a:solidFill>
            <a:srgbClr val="42A5F5"/>
          </a:solidFill>
          <a:ln w="18288">
            <a:solidFill>
              <a:srgbClr val="FFFFFF"/>
            </a:solidFill>
            <a:prstDash val="solid"/>
          </a:ln>
        </p:spPr>
        <p:txBody>
          <a:bodyPr/>
          <a:lstStyle/>
          <a:p>
            <a:endParaRPr lang="en-US" sz="2400"/>
          </a:p>
        </p:txBody>
      </p:sp>
      <p:sp>
        <p:nvSpPr>
          <p:cNvPr id="79" name="Text 76"/>
          <p:cNvSpPr/>
          <p:nvPr/>
        </p:nvSpPr>
        <p:spPr>
          <a:xfrm>
            <a:off x="390526" y="4011890"/>
            <a:ext cx="1558119"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Grok</a:t>
            </a:r>
            <a:endParaRPr lang="en-US" sz="1328" dirty="0"/>
          </a:p>
        </p:txBody>
      </p:sp>
      <p:sp>
        <p:nvSpPr>
          <p:cNvPr id="80" name="Shape 77"/>
          <p:cNvSpPr/>
          <p:nvPr/>
        </p:nvSpPr>
        <p:spPr>
          <a:xfrm>
            <a:off x="1948644" y="4012630"/>
            <a:ext cx="1556221" cy="369540"/>
          </a:xfrm>
          <a:prstGeom prst="rect">
            <a:avLst/>
          </a:prstGeom>
          <a:solidFill>
            <a:srgbClr val="42A5F5"/>
          </a:solidFill>
          <a:ln w="18288">
            <a:solidFill>
              <a:srgbClr val="FFFFFF"/>
            </a:solidFill>
            <a:prstDash val="solid"/>
          </a:ln>
        </p:spPr>
        <p:txBody>
          <a:bodyPr/>
          <a:lstStyle/>
          <a:p>
            <a:endParaRPr lang="en-US" sz="2400"/>
          </a:p>
        </p:txBody>
      </p:sp>
      <p:sp>
        <p:nvSpPr>
          <p:cNvPr id="81" name="Text 78"/>
          <p:cNvSpPr/>
          <p:nvPr/>
        </p:nvSpPr>
        <p:spPr>
          <a:xfrm>
            <a:off x="1948644" y="4011890"/>
            <a:ext cx="1556221"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Augment</a:t>
            </a:r>
            <a:endParaRPr lang="en-US" sz="1328" dirty="0"/>
          </a:p>
        </p:txBody>
      </p:sp>
      <p:sp>
        <p:nvSpPr>
          <p:cNvPr id="82" name="Shape 79"/>
          <p:cNvSpPr/>
          <p:nvPr/>
        </p:nvSpPr>
        <p:spPr>
          <a:xfrm>
            <a:off x="3504866" y="4012630"/>
            <a:ext cx="1540036" cy="369540"/>
          </a:xfrm>
          <a:prstGeom prst="rect">
            <a:avLst/>
          </a:prstGeom>
          <a:solidFill>
            <a:srgbClr val="42A5F5"/>
          </a:solidFill>
          <a:ln w="18288">
            <a:solidFill>
              <a:srgbClr val="FFFFFF"/>
            </a:solidFill>
            <a:prstDash val="solid"/>
          </a:ln>
        </p:spPr>
        <p:txBody>
          <a:bodyPr/>
          <a:lstStyle/>
          <a:p>
            <a:endParaRPr lang="en-US" sz="2400"/>
          </a:p>
        </p:txBody>
      </p:sp>
      <p:sp>
        <p:nvSpPr>
          <p:cNvPr id="83" name="Text 80"/>
          <p:cNvSpPr/>
          <p:nvPr/>
        </p:nvSpPr>
        <p:spPr>
          <a:xfrm>
            <a:off x="3504866" y="4011890"/>
            <a:ext cx="1540036"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Adobe Firefly</a:t>
            </a:r>
            <a:endParaRPr lang="en-US" sz="1328" dirty="0"/>
          </a:p>
        </p:txBody>
      </p:sp>
      <p:sp>
        <p:nvSpPr>
          <p:cNvPr id="84" name="Shape 81"/>
          <p:cNvSpPr/>
          <p:nvPr/>
        </p:nvSpPr>
        <p:spPr>
          <a:xfrm>
            <a:off x="5044902" y="4012630"/>
            <a:ext cx="1496169" cy="369540"/>
          </a:xfrm>
          <a:prstGeom prst="rect">
            <a:avLst/>
          </a:prstGeom>
          <a:solidFill>
            <a:srgbClr val="42A5F5"/>
          </a:solidFill>
          <a:ln w="18288">
            <a:solidFill>
              <a:srgbClr val="FFFFFF"/>
            </a:solidFill>
            <a:prstDash val="solid"/>
          </a:ln>
        </p:spPr>
        <p:txBody>
          <a:bodyPr/>
          <a:lstStyle/>
          <a:p>
            <a:endParaRPr lang="en-US" sz="2400"/>
          </a:p>
        </p:txBody>
      </p:sp>
      <p:sp>
        <p:nvSpPr>
          <p:cNvPr id="85" name="Text 82"/>
          <p:cNvSpPr/>
          <p:nvPr/>
        </p:nvSpPr>
        <p:spPr>
          <a:xfrm>
            <a:off x="5044902" y="4011890"/>
            <a:ext cx="1496169"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Speechify</a:t>
            </a:r>
            <a:endParaRPr lang="en-US" sz="1328" dirty="0"/>
          </a:p>
        </p:txBody>
      </p:sp>
      <p:sp>
        <p:nvSpPr>
          <p:cNvPr id="86" name="Shape 83"/>
          <p:cNvSpPr/>
          <p:nvPr/>
        </p:nvSpPr>
        <p:spPr>
          <a:xfrm>
            <a:off x="6541071" y="4012630"/>
            <a:ext cx="1590936" cy="369540"/>
          </a:xfrm>
          <a:prstGeom prst="rect">
            <a:avLst/>
          </a:prstGeom>
          <a:solidFill>
            <a:srgbClr val="42A5F5"/>
          </a:solidFill>
          <a:ln w="18288">
            <a:solidFill>
              <a:srgbClr val="FFFFFF"/>
            </a:solidFill>
            <a:prstDash val="solid"/>
          </a:ln>
        </p:spPr>
        <p:txBody>
          <a:bodyPr/>
          <a:lstStyle/>
          <a:p>
            <a:endParaRPr lang="en-US" sz="2400"/>
          </a:p>
        </p:txBody>
      </p:sp>
      <p:sp>
        <p:nvSpPr>
          <p:cNvPr id="87" name="Text 84"/>
          <p:cNvSpPr/>
          <p:nvPr/>
        </p:nvSpPr>
        <p:spPr>
          <a:xfrm>
            <a:off x="6541071" y="4011890"/>
            <a:ext cx="1590936"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Hailuo AI</a:t>
            </a:r>
            <a:endParaRPr lang="en-US" sz="1328" dirty="0"/>
          </a:p>
        </p:txBody>
      </p:sp>
      <p:sp>
        <p:nvSpPr>
          <p:cNvPr id="88" name="Shape 85"/>
          <p:cNvSpPr/>
          <p:nvPr/>
        </p:nvSpPr>
        <p:spPr>
          <a:xfrm>
            <a:off x="390526" y="4372645"/>
            <a:ext cx="1558119" cy="586680"/>
          </a:xfrm>
          <a:prstGeom prst="rect">
            <a:avLst/>
          </a:prstGeom>
          <a:solidFill>
            <a:srgbClr val="42A5F5"/>
          </a:solidFill>
          <a:ln w="18288">
            <a:solidFill>
              <a:srgbClr val="FFFFFF"/>
            </a:solidFill>
            <a:prstDash val="solid"/>
          </a:ln>
        </p:spPr>
        <p:txBody>
          <a:bodyPr/>
          <a:lstStyle/>
          <a:p>
            <a:endParaRPr lang="en-US" sz="2400"/>
          </a:p>
        </p:txBody>
      </p:sp>
      <p:sp>
        <p:nvSpPr>
          <p:cNvPr id="89" name="Text 86"/>
          <p:cNvSpPr/>
          <p:nvPr/>
        </p:nvSpPr>
        <p:spPr>
          <a:xfrm>
            <a:off x="390526" y="4480475"/>
            <a:ext cx="1558119"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DeepSeek R3</a:t>
            </a:r>
            <a:endParaRPr lang="en-US" sz="1328" dirty="0"/>
          </a:p>
        </p:txBody>
      </p:sp>
      <p:sp>
        <p:nvSpPr>
          <p:cNvPr id="90" name="Shape 87"/>
          <p:cNvSpPr/>
          <p:nvPr/>
        </p:nvSpPr>
        <p:spPr>
          <a:xfrm>
            <a:off x="3504122" y="4372645"/>
            <a:ext cx="1540111" cy="586680"/>
          </a:xfrm>
          <a:prstGeom prst="rect">
            <a:avLst/>
          </a:prstGeom>
          <a:solidFill>
            <a:srgbClr val="42A5F5"/>
          </a:solidFill>
          <a:ln w="18288">
            <a:solidFill>
              <a:srgbClr val="FFFFFF"/>
            </a:solidFill>
            <a:prstDash val="solid"/>
          </a:ln>
        </p:spPr>
        <p:txBody>
          <a:bodyPr/>
          <a:lstStyle/>
          <a:p>
            <a:endParaRPr lang="en-US" sz="2400"/>
          </a:p>
        </p:txBody>
      </p:sp>
      <p:sp>
        <p:nvSpPr>
          <p:cNvPr id="91" name="Text 88"/>
          <p:cNvSpPr/>
          <p:nvPr/>
        </p:nvSpPr>
        <p:spPr>
          <a:xfrm>
            <a:off x="3504122" y="4480475"/>
            <a:ext cx="1540111"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Muse</a:t>
            </a:r>
            <a:endParaRPr lang="en-US" sz="1328" dirty="0"/>
          </a:p>
        </p:txBody>
      </p:sp>
      <p:sp>
        <p:nvSpPr>
          <p:cNvPr id="92" name="Shape 89"/>
          <p:cNvSpPr/>
          <p:nvPr/>
        </p:nvSpPr>
        <p:spPr>
          <a:xfrm>
            <a:off x="6540959" y="4390930"/>
            <a:ext cx="1591047" cy="586680"/>
          </a:xfrm>
          <a:prstGeom prst="rect">
            <a:avLst/>
          </a:prstGeom>
          <a:solidFill>
            <a:srgbClr val="42A5F5"/>
          </a:solidFill>
          <a:ln w="18288">
            <a:solidFill>
              <a:srgbClr val="FFFFFF"/>
            </a:solidFill>
            <a:prstDash val="solid"/>
          </a:ln>
        </p:spPr>
        <p:txBody>
          <a:bodyPr/>
          <a:lstStyle/>
          <a:p>
            <a:endParaRPr lang="en-US" sz="2400"/>
          </a:p>
        </p:txBody>
      </p:sp>
      <p:sp>
        <p:nvSpPr>
          <p:cNvPr id="93" name="Text 90"/>
          <p:cNvSpPr/>
          <p:nvPr/>
        </p:nvSpPr>
        <p:spPr>
          <a:xfrm>
            <a:off x="6540475" y="4480476"/>
            <a:ext cx="1591047"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Tencent Hunyuan</a:t>
            </a:r>
            <a:endParaRPr lang="en-US" sz="1328" dirty="0"/>
          </a:p>
        </p:txBody>
      </p:sp>
      <p:sp>
        <p:nvSpPr>
          <p:cNvPr id="94" name="Shape 91"/>
          <p:cNvSpPr/>
          <p:nvPr/>
        </p:nvSpPr>
        <p:spPr>
          <a:xfrm>
            <a:off x="390526" y="4949801"/>
            <a:ext cx="1557263" cy="369540"/>
          </a:xfrm>
          <a:prstGeom prst="rect">
            <a:avLst/>
          </a:prstGeom>
          <a:solidFill>
            <a:srgbClr val="42A5F5"/>
          </a:solidFill>
          <a:ln w="18288">
            <a:solidFill>
              <a:srgbClr val="FFFFFF"/>
            </a:solidFill>
            <a:prstDash val="solid"/>
          </a:ln>
        </p:spPr>
        <p:txBody>
          <a:bodyPr/>
          <a:lstStyle/>
          <a:p>
            <a:endParaRPr lang="en-US" sz="2400"/>
          </a:p>
        </p:txBody>
      </p:sp>
      <p:sp>
        <p:nvSpPr>
          <p:cNvPr id="95" name="Text 92"/>
          <p:cNvSpPr/>
          <p:nvPr/>
        </p:nvSpPr>
        <p:spPr>
          <a:xfrm>
            <a:off x="390526" y="4949061"/>
            <a:ext cx="1557263"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Mistral</a:t>
            </a:r>
            <a:endParaRPr lang="en-US" sz="1328" dirty="0"/>
          </a:p>
        </p:txBody>
      </p:sp>
      <p:sp>
        <p:nvSpPr>
          <p:cNvPr id="96" name="Shape 93"/>
          <p:cNvSpPr/>
          <p:nvPr/>
        </p:nvSpPr>
        <p:spPr>
          <a:xfrm>
            <a:off x="3504122" y="4949801"/>
            <a:ext cx="1540111" cy="369540"/>
          </a:xfrm>
          <a:prstGeom prst="rect">
            <a:avLst/>
          </a:prstGeom>
          <a:solidFill>
            <a:srgbClr val="42A5F5"/>
          </a:solidFill>
          <a:ln w="18288">
            <a:solidFill>
              <a:srgbClr val="FFFFFF"/>
            </a:solidFill>
            <a:prstDash val="solid"/>
          </a:ln>
        </p:spPr>
        <p:txBody>
          <a:bodyPr/>
          <a:lstStyle/>
          <a:p>
            <a:endParaRPr lang="en-US" sz="2400"/>
          </a:p>
        </p:txBody>
      </p:sp>
      <p:sp>
        <p:nvSpPr>
          <p:cNvPr id="97" name="Text 94"/>
          <p:cNvSpPr/>
          <p:nvPr/>
        </p:nvSpPr>
        <p:spPr>
          <a:xfrm>
            <a:off x="3504122" y="4949061"/>
            <a:ext cx="1540111"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Stability.ai</a:t>
            </a:r>
            <a:endParaRPr lang="en-US" sz="1328" dirty="0"/>
          </a:p>
        </p:txBody>
      </p:sp>
      <p:sp>
        <p:nvSpPr>
          <p:cNvPr id="98" name="Shape 95"/>
          <p:cNvSpPr/>
          <p:nvPr/>
        </p:nvSpPr>
        <p:spPr>
          <a:xfrm>
            <a:off x="390526" y="5309816"/>
            <a:ext cx="1557263" cy="704851"/>
          </a:xfrm>
          <a:prstGeom prst="rect">
            <a:avLst/>
          </a:prstGeom>
          <a:solidFill>
            <a:srgbClr val="42A5F5"/>
          </a:solidFill>
          <a:ln w="18288">
            <a:solidFill>
              <a:srgbClr val="FFFFFF"/>
            </a:solidFill>
            <a:prstDash val="solid"/>
          </a:ln>
        </p:spPr>
        <p:txBody>
          <a:bodyPr/>
          <a:lstStyle/>
          <a:p>
            <a:endParaRPr lang="en-US" sz="2400"/>
          </a:p>
        </p:txBody>
      </p:sp>
      <p:sp>
        <p:nvSpPr>
          <p:cNvPr id="99" name="Text 96"/>
          <p:cNvSpPr/>
          <p:nvPr/>
        </p:nvSpPr>
        <p:spPr>
          <a:xfrm>
            <a:off x="390526" y="5476731"/>
            <a:ext cx="1557263" cy="371020"/>
          </a:xfrm>
          <a:prstGeom prst="rect">
            <a:avLst/>
          </a:prstGeom>
          <a:noFill/>
          <a:ln/>
        </p:spPr>
        <p:txBody>
          <a:bodyPr wrap="square" lIns="90763" tIns="79417" rIns="90763" bIns="79417" rtlCol="0" anchor="ctr">
            <a:spAutoFit/>
          </a:bodyPr>
          <a:lstStyle/>
          <a:p>
            <a:pPr algn="ctr">
              <a:lnSpc>
                <a:spcPts val="1733"/>
              </a:lnSpc>
            </a:pPr>
            <a:r>
              <a:rPr lang="en-US" sz="1328" dirty="0">
                <a:solidFill>
                  <a:srgbClr val="FFFFFF"/>
                </a:solidFill>
              </a:rPr>
              <a:t>Alibaba Qwen</a:t>
            </a:r>
            <a:endParaRPr lang="en-US" sz="1328" dirty="0"/>
          </a:p>
        </p:txBody>
      </p:sp>
      <p:sp>
        <p:nvSpPr>
          <p:cNvPr id="100" name="Shape 97"/>
          <p:cNvSpPr/>
          <p:nvPr/>
        </p:nvSpPr>
        <p:spPr>
          <a:xfrm>
            <a:off x="8126686" y="5309816"/>
            <a:ext cx="3674789" cy="704851"/>
          </a:xfrm>
          <a:prstGeom prst="rect">
            <a:avLst/>
          </a:prstGeom>
          <a:solidFill>
            <a:srgbClr val="FFFFFF"/>
          </a:solidFill>
          <a:ln/>
        </p:spPr>
        <p:txBody>
          <a:bodyPr/>
          <a:lstStyle/>
          <a:p>
            <a:endParaRPr lang="en-US" sz="2400"/>
          </a:p>
        </p:txBody>
      </p:sp>
      <p:sp>
        <p:nvSpPr>
          <p:cNvPr id="101" name="Text 98"/>
          <p:cNvSpPr/>
          <p:nvPr/>
        </p:nvSpPr>
        <p:spPr>
          <a:xfrm>
            <a:off x="8167689" y="4449378"/>
            <a:ext cx="3674789" cy="429585"/>
          </a:xfrm>
          <a:prstGeom prst="rect">
            <a:avLst/>
          </a:prstGeom>
          <a:noFill/>
          <a:ln/>
        </p:spPr>
        <p:txBody>
          <a:bodyPr wrap="square" lIns="90763" tIns="90763" rIns="90763" bIns="90763" rtlCol="0" anchor="ctr">
            <a:spAutoFit/>
          </a:bodyPr>
          <a:lstStyle/>
          <a:p>
            <a:pPr algn="r">
              <a:lnSpc>
                <a:spcPts val="2133"/>
              </a:lnSpc>
            </a:pPr>
            <a:r>
              <a:rPr lang="en-US" sz="1248" b="1" dirty="0">
                <a:solidFill>
                  <a:srgbClr val="0D47A1"/>
                </a:solidFill>
              </a:rPr>
              <a:t>Familias de Modelos y Editores de Ejemplo</a:t>
            </a:r>
            <a:endParaRPr lang="en-US" sz="1248" dirty="0"/>
          </a:p>
        </p:txBody>
      </p:sp>
      <p:sp>
        <p:nvSpPr>
          <p:cNvPr id="102" name="Text 99"/>
          <p:cNvSpPr/>
          <p:nvPr/>
        </p:nvSpPr>
        <p:spPr>
          <a:xfrm>
            <a:off x="381000" y="6223695"/>
            <a:ext cx="11430000" cy="193386"/>
          </a:xfrm>
          <a:prstGeom prst="rect">
            <a:avLst/>
          </a:prstGeom>
          <a:noFill/>
          <a:ln/>
        </p:spPr>
        <p:txBody>
          <a:bodyPr wrap="square" lIns="0" tIns="0" rIns="0" bIns="0" rtlCol="0" anchor="t">
            <a:spAutoFit/>
          </a:bodyPr>
          <a:lstStyle/>
          <a:p>
            <a:pPr>
              <a:lnSpc>
                <a:spcPts val="1600"/>
              </a:lnSpc>
            </a:pPr>
            <a:r>
              <a:rPr lang="en-US" sz="1112" dirty="0">
                <a:solidFill>
                  <a:srgbClr val="000000"/>
                </a:solidFill>
              </a:rPr>
              <a:t>Con fines ilustrativos solamente. Los ejemplos mostrados para aplicaciones, modelos, familias de modelos y editores no son exhaustivos. Al 1 de </a:t>
            </a:r>
            <a:r>
              <a:rPr lang="en-US" sz="1112" dirty="0" err="1">
                <a:solidFill>
                  <a:srgbClr val="000000"/>
                </a:solidFill>
              </a:rPr>
              <a:t>noviembre</a:t>
            </a:r>
            <a:r>
              <a:rPr lang="en-US" sz="1112" dirty="0">
                <a:solidFill>
                  <a:srgbClr val="000000"/>
                </a:solidFill>
              </a:rPr>
              <a:t> de 2025.</a:t>
            </a:r>
            <a:endParaRPr lang="en-US" sz="1112"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162888"/>
          </a:xfrm>
          <a:prstGeom prst="rect">
            <a:avLst/>
          </a:prstGeom>
        </p:spPr>
      </p:pic>
      <p:sp>
        <p:nvSpPr>
          <p:cNvPr id="3" name="Text 0"/>
          <p:cNvSpPr/>
          <p:nvPr/>
        </p:nvSpPr>
        <p:spPr>
          <a:xfrm>
            <a:off x="285751" y="190500"/>
            <a:ext cx="4709623" cy="350930"/>
          </a:xfrm>
          <a:prstGeom prst="rect">
            <a:avLst/>
          </a:prstGeom>
          <a:noFill/>
          <a:ln/>
        </p:spPr>
        <p:txBody>
          <a:bodyPr wrap="none" lIns="0" tIns="0" rIns="0" bIns="0" rtlCol="0" anchor="t">
            <a:spAutoFit/>
          </a:bodyPr>
          <a:lstStyle/>
          <a:p>
            <a:pPr>
              <a:lnSpc>
                <a:spcPts val="2800"/>
              </a:lnSpc>
            </a:pPr>
            <a:r>
              <a:rPr lang="en-US" sz="2273" b="1" dirty="0">
                <a:latin typeface="Poppins" panose="00000500000000000000" pitchFamily="2" charset="0"/>
                <a:cs typeface="Poppins" panose="00000500000000000000" pitchFamily="2" charset="0"/>
              </a:rPr>
              <a:t>Desafíos para la adopción de IA</a:t>
            </a:r>
            <a:endParaRPr lang="en-US" sz="2273" dirty="0">
              <a:latin typeface="Poppins" panose="00000500000000000000" pitchFamily="2" charset="0"/>
              <a:cs typeface="Poppins" panose="00000500000000000000" pitchFamily="2" charset="0"/>
            </a:endParaRPr>
          </a:p>
        </p:txBody>
      </p:sp>
      <p:sp>
        <p:nvSpPr>
          <p:cNvPr id="4" name="Text 1"/>
          <p:cNvSpPr/>
          <p:nvPr/>
        </p:nvSpPr>
        <p:spPr>
          <a:xfrm>
            <a:off x="285751" y="584820"/>
            <a:ext cx="5449762" cy="232500"/>
          </a:xfrm>
          <a:prstGeom prst="rect">
            <a:avLst/>
          </a:prstGeom>
          <a:noFill/>
          <a:ln/>
        </p:spPr>
        <p:txBody>
          <a:bodyPr wrap="none" lIns="0" tIns="0" rIns="0" bIns="0" rtlCol="0" anchor="t">
            <a:spAutoFit/>
          </a:bodyPr>
          <a:lstStyle/>
          <a:p>
            <a:pPr>
              <a:lnSpc>
                <a:spcPts val="1867"/>
              </a:lnSpc>
            </a:pPr>
            <a:r>
              <a:rPr lang="en-US" sz="1400" dirty="0">
                <a:solidFill>
                  <a:srgbClr val="0D47A1"/>
                </a:solidFill>
              </a:rPr>
              <a:t>Las capacidades de IA, desafíos legales y familiaridad generan fricción</a:t>
            </a:r>
            <a:endParaRPr lang="en-US" sz="1400" dirty="0"/>
          </a:p>
        </p:txBody>
      </p:sp>
      <p:sp>
        <p:nvSpPr>
          <p:cNvPr id="5" name="Text 2"/>
          <p:cNvSpPr/>
          <p:nvPr/>
        </p:nvSpPr>
        <p:spPr>
          <a:xfrm>
            <a:off x="1083379" y="927721"/>
            <a:ext cx="2151230" cy="195823"/>
          </a:xfrm>
          <a:prstGeom prst="rect">
            <a:avLst/>
          </a:prstGeom>
          <a:noFill/>
          <a:ln/>
        </p:spPr>
        <p:txBody>
          <a:bodyPr wrap="none" lIns="0" tIns="0" rIns="0" bIns="0" rtlCol="0" anchor="t">
            <a:spAutoFit/>
          </a:bodyPr>
          <a:lstStyle/>
          <a:p>
            <a:pPr algn="ctr">
              <a:lnSpc>
                <a:spcPts val="1600"/>
              </a:lnSpc>
            </a:pPr>
            <a:r>
              <a:rPr lang="en-US" sz="1180" b="1" dirty="0">
                <a:solidFill>
                  <a:srgbClr val="000000"/>
                </a:solidFill>
              </a:rPr>
              <a:t>Confianza en los modelos de IA</a:t>
            </a:r>
            <a:endParaRPr lang="en-US" sz="1180" dirty="0"/>
          </a:p>
        </p:txBody>
      </p:sp>
      <p:sp>
        <p:nvSpPr>
          <p:cNvPr id="6" name="Shape 3"/>
          <p:cNvSpPr/>
          <p:nvPr/>
        </p:nvSpPr>
        <p:spPr>
          <a:xfrm>
            <a:off x="285751" y="1266789"/>
            <a:ext cx="3746488" cy="1395412"/>
          </a:xfrm>
          <a:prstGeom prst="rect">
            <a:avLst/>
          </a:prstGeom>
          <a:solidFill>
            <a:srgbClr val="F0F8FF"/>
          </a:solidFill>
          <a:ln w="18288">
            <a:solidFill>
              <a:srgbClr val="42A5F5"/>
            </a:solidFill>
            <a:prstDash val="solid"/>
          </a:ln>
        </p:spPr>
        <p:txBody>
          <a:bodyPr/>
          <a:lstStyle/>
          <a:p>
            <a:endParaRPr lang="en-US" sz="2400"/>
          </a:p>
        </p:txBody>
      </p:sp>
      <p:pic>
        <p:nvPicPr>
          <p:cNvPr id="7" name="Image 1" descr="preencoded.png"/>
          <p:cNvPicPr>
            <a:picLocks noChangeAspect="1"/>
          </p:cNvPicPr>
          <p:nvPr/>
        </p:nvPicPr>
        <p:blipFill>
          <a:blip r:embed="rId4"/>
          <a:stretch>
            <a:fillRect/>
          </a:stretch>
        </p:blipFill>
        <p:spPr>
          <a:xfrm>
            <a:off x="400051" y="1488245"/>
            <a:ext cx="342900" cy="342900"/>
          </a:xfrm>
          <a:prstGeom prst="rect">
            <a:avLst/>
          </a:prstGeom>
        </p:spPr>
      </p:pic>
      <p:sp>
        <p:nvSpPr>
          <p:cNvPr id="8" name="Text 4"/>
          <p:cNvSpPr/>
          <p:nvPr/>
        </p:nvSpPr>
        <p:spPr>
          <a:xfrm>
            <a:off x="857251" y="1560165"/>
            <a:ext cx="926536" cy="183768"/>
          </a:xfrm>
          <a:prstGeom prst="rect">
            <a:avLst/>
          </a:prstGeom>
          <a:noFill/>
          <a:ln/>
        </p:spPr>
        <p:txBody>
          <a:bodyPr wrap="none" lIns="0" tIns="0" rIns="0" bIns="0" rtlCol="0" anchor="t">
            <a:spAutoFit/>
          </a:bodyPr>
          <a:lstStyle/>
          <a:p>
            <a:pPr>
              <a:lnSpc>
                <a:spcPts val="1467"/>
              </a:lnSpc>
            </a:pPr>
            <a:r>
              <a:rPr lang="en-US" sz="1112" b="1" dirty="0">
                <a:solidFill>
                  <a:srgbClr val="42A5F5"/>
                </a:solidFill>
              </a:rPr>
              <a:t>Alucinaciones</a:t>
            </a:r>
            <a:endParaRPr lang="en-US" sz="1112" dirty="0"/>
          </a:p>
        </p:txBody>
      </p:sp>
      <p:sp>
        <p:nvSpPr>
          <p:cNvPr id="9" name="Text 5"/>
          <p:cNvSpPr/>
          <p:nvPr/>
        </p:nvSpPr>
        <p:spPr>
          <a:xfrm>
            <a:off x="400051" y="1990688"/>
            <a:ext cx="3517888" cy="492892"/>
          </a:xfrm>
          <a:prstGeom prst="rect">
            <a:avLst/>
          </a:prstGeom>
          <a:noFill/>
          <a:ln/>
        </p:spPr>
        <p:txBody>
          <a:bodyPr wrap="square" lIns="0" tIns="0" rIns="0" bIns="0" rtlCol="0" anchor="t">
            <a:spAutoFit/>
          </a:bodyPr>
          <a:lstStyle/>
          <a:p>
            <a:pPr>
              <a:lnSpc>
                <a:spcPts val="1333"/>
              </a:lnSpc>
            </a:pPr>
            <a:r>
              <a:rPr lang="en-US" sz="969" dirty="0">
                <a:solidFill>
                  <a:srgbClr val="37474F"/>
                </a:solidFill>
              </a:rPr>
              <a:t>Los sistemas de IA son conocidos por fabricar puntos de datos, literatura, hechos y más, lo que lleva a los profesionales a cuestionar su confiabilidad.</a:t>
            </a:r>
            <a:endParaRPr lang="en-US" sz="969" dirty="0"/>
          </a:p>
        </p:txBody>
      </p:sp>
      <p:sp>
        <p:nvSpPr>
          <p:cNvPr id="10" name="Shape 6"/>
          <p:cNvSpPr/>
          <p:nvPr/>
        </p:nvSpPr>
        <p:spPr>
          <a:xfrm>
            <a:off x="285751" y="2700301"/>
            <a:ext cx="3746488" cy="1562100"/>
          </a:xfrm>
          <a:prstGeom prst="rect">
            <a:avLst/>
          </a:prstGeom>
          <a:solidFill>
            <a:srgbClr val="F0F8FF"/>
          </a:solidFill>
          <a:ln w="18288">
            <a:solidFill>
              <a:srgbClr val="42A5F5"/>
            </a:solidFill>
            <a:prstDash val="solid"/>
          </a:ln>
        </p:spPr>
        <p:txBody>
          <a:bodyPr/>
          <a:lstStyle/>
          <a:p>
            <a:endParaRPr lang="en-US" sz="2400"/>
          </a:p>
        </p:txBody>
      </p:sp>
      <p:pic>
        <p:nvPicPr>
          <p:cNvPr id="11" name="Image 2" descr="preencoded.png"/>
          <p:cNvPicPr>
            <a:picLocks noChangeAspect="1"/>
          </p:cNvPicPr>
          <p:nvPr/>
        </p:nvPicPr>
        <p:blipFill>
          <a:blip r:embed="rId5"/>
          <a:stretch>
            <a:fillRect/>
          </a:stretch>
        </p:blipFill>
        <p:spPr>
          <a:xfrm>
            <a:off x="400052" y="2921757"/>
            <a:ext cx="428625" cy="342900"/>
          </a:xfrm>
          <a:prstGeom prst="rect">
            <a:avLst/>
          </a:prstGeom>
        </p:spPr>
      </p:pic>
      <p:sp>
        <p:nvSpPr>
          <p:cNvPr id="12" name="Text 7"/>
          <p:cNvSpPr/>
          <p:nvPr/>
        </p:nvSpPr>
        <p:spPr>
          <a:xfrm>
            <a:off x="942975" y="2993677"/>
            <a:ext cx="387927" cy="183768"/>
          </a:xfrm>
          <a:prstGeom prst="rect">
            <a:avLst/>
          </a:prstGeom>
          <a:noFill/>
          <a:ln/>
        </p:spPr>
        <p:txBody>
          <a:bodyPr wrap="none" lIns="0" tIns="0" rIns="0" bIns="0" rtlCol="0" anchor="t">
            <a:spAutoFit/>
          </a:bodyPr>
          <a:lstStyle/>
          <a:p>
            <a:pPr>
              <a:lnSpc>
                <a:spcPts val="1467"/>
              </a:lnSpc>
            </a:pPr>
            <a:r>
              <a:rPr lang="en-US" sz="1112" b="1" dirty="0">
                <a:solidFill>
                  <a:srgbClr val="42A5F5"/>
                </a:solidFill>
              </a:rPr>
              <a:t>Sesgo</a:t>
            </a:r>
            <a:endParaRPr lang="en-US" sz="1112" dirty="0"/>
          </a:p>
        </p:txBody>
      </p:sp>
      <p:sp>
        <p:nvSpPr>
          <p:cNvPr id="13" name="Text 8"/>
          <p:cNvSpPr/>
          <p:nvPr/>
        </p:nvSpPr>
        <p:spPr>
          <a:xfrm>
            <a:off x="400051" y="3424200"/>
            <a:ext cx="3517888" cy="659604"/>
          </a:xfrm>
          <a:prstGeom prst="rect">
            <a:avLst/>
          </a:prstGeom>
          <a:noFill/>
          <a:ln/>
        </p:spPr>
        <p:txBody>
          <a:bodyPr wrap="square" lIns="0" tIns="0" rIns="0" bIns="0" rtlCol="0" anchor="t">
            <a:spAutoFit/>
          </a:bodyPr>
          <a:lstStyle/>
          <a:p>
            <a:pPr>
              <a:lnSpc>
                <a:spcPts val="1333"/>
              </a:lnSpc>
            </a:pPr>
            <a:r>
              <a:rPr lang="en-US" sz="969" dirty="0">
                <a:solidFill>
                  <a:srgbClr val="37474F"/>
                </a:solidFill>
              </a:rPr>
              <a:t>Los modelos son tan buenos como los datos con los que los alimentamos. Los conjuntos de datos pueden tener sesgos arraigados. Los usuarios de tales herramientas deben estar atentos a sus deficiencias.</a:t>
            </a:r>
            <a:endParaRPr lang="en-US" sz="969" dirty="0"/>
          </a:p>
        </p:txBody>
      </p:sp>
      <p:sp>
        <p:nvSpPr>
          <p:cNvPr id="14" name="Text 9"/>
          <p:cNvSpPr/>
          <p:nvPr/>
        </p:nvSpPr>
        <p:spPr>
          <a:xfrm>
            <a:off x="5047617" y="927721"/>
            <a:ext cx="2096728" cy="195823"/>
          </a:xfrm>
          <a:prstGeom prst="rect">
            <a:avLst/>
          </a:prstGeom>
          <a:noFill/>
          <a:ln/>
        </p:spPr>
        <p:txBody>
          <a:bodyPr wrap="none" lIns="0" tIns="0" rIns="0" bIns="0" rtlCol="0" anchor="t">
            <a:spAutoFit/>
          </a:bodyPr>
          <a:lstStyle/>
          <a:p>
            <a:pPr algn="ctr">
              <a:lnSpc>
                <a:spcPts val="1600"/>
              </a:lnSpc>
            </a:pPr>
            <a:r>
              <a:rPr lang="en-US" sz="1180" b="1" dirty="0">
                <a:solidFill>
                  <a:srgbClr val="000000"/>
                </a:solidFill>
              </a:rPr>
              <a:t>Desafíos legales y regulatorios</a:t>
            </a:r>
            <a:endParaRPr lang="en-US" sz="1180" dirty="0"/>
          </a:p>
        </p:txBody>
      </p:sp>
      <p:sp>
        <p:nvSpPr>
          <p:cNvPr id="15" name="Shape 10"/>
          <p:cNvSpPr/>
          <p:nvPr/>
        </p:nvSpPr>
        <p:spPr>
          <a:xfrm>
            <a:off x="261302" y="4483856"/>
            <a:ext cx="3746488" cy="1728788"/>
          </a:xfrm>
          <a:prstGeom prst="rect">
            <a:avLst/>
          </a:prstGeom>
          <a:solidFill>
            <a:srgbClr val="FFF5F8"/>
          </a:solidFill>
          <a:ln w="18288">
            <a:solidFill>
              <a:srgbClr val="EC407A"/>
            </a:solidFill>
            <a:prstDash val="solid"/>
          </a:ln>
        </p:spPr>
        <p:txBody>
          <a:bodyPr/>
          <a:lstStyle/>
          <a:p>
            <a:endParaRPr lang="en-US" sz="2400"/>
          </a:p>
        </p:txBody>
      </p:sp>
      <p:pic>
        <p:nvPicPr>
          <p:cNvPr id="16" name="Image 3" descr="preencoded.png"/>
          <p:cNvPicPr>
            <a:picLocks noChangeAspect="1"/>
          </p:cNvPicPr>
          <p:nvPr/>
        </p:nvPicPr>
        <p:blipFill>
          <a:blip r:embed="rId6"/>
          <a:stretch>
            <a:fillRect/>
          </a:stretch>
        </p:blipFill>
        <p:spPr>
          <a:xfrm>
            <a:off x="442914" y="4683883"/>
            <a:ext cx="342900" cy="342900"/>
          </a:xfrm>
          <a:prstGeom prst="rect">
            <a:avLst/>
          </a:prstGeom>
        </p:spPr>
      </p:pic>
      <p:sp>
        <p:nvSpPr>
          <p:cNvPr id="17" name="Text 11"/>
          <p:cNvSpPr/>
          <p:nvPr/>
        </p:nvSpPr>
        <p:spPr>
          <a:xfrm>
            <a:off x="1071564" y="4760600"/>
            <a:ext cx="873637" cy="183768"/>
          </a:xfrm>
          <a:prstGeom prst="rect">
            <a:avLst/>
          </a:prstGeom>
          <a:noFill/>
          <a:ln/>
        </p:spPr>
        <p:txBody>
          <a:bodyPr wrap="none" lIns="0" tIns="0" rIns="0" bIns="0" rtlCol="0" anchor="t">
            <a:spAutoFit/>
          </a:bodyPr>
          <a:lstStyle/>
          <a:p>
            <a:pPr>
              <a:lnSpc>
                <a:spcPts val="1467"/>
              </a:lnSpc>
            </a:pPr>
            <a:r>
              <a:rPr lang="en-US" sz="1112" b="1" dirty="0">
                <a:solidFill>
                  <a:srgbClr val="EC407A"/>
                </a:solidFill>
              </a:rPr>
              <a:t>Salvaguardas</a:t>
            </a:r>
            <a:endParaRPr lang="en-US" sz="1112" dirty="0"/>
          </a:p>
        </p:txBody>
      </p:sp>
      <p:sp>
        <p:nvSpPr>
          <p:cNvPr id="18" name="Text 12"/>
          <p:cNvSpPr/>
          <p:nvPr/>
        </p:nvSpPr>
        <p:spPr>
          <a:xfrm>
            <a:off x="400050" y="5410469"/>
            <a:ext cx="3517888" cy="659604"/>
          </a:xfrm>
          <a:prstGeom prst="rect">
            <a:avLst/>
          </a:prstGeom>
          <a:noFill/>
          <a:ln/>
        </p:spPr>
        <p:txBody>
          <a:bodyPr wrap="square" lIns="0" tIns="0" rIns="0" bIns="0" rtlCol="0" anchor="t">
            <a:spAutoFit/>
          </a:bodyPr>
          <a:lstStyle/>
          <a:p>
            <a:pPr>
              <a:lnSpc>
                <a:spcPts val="1333"/>
              </a:lnSpc>
            </a:pPr>
            <a:r>
              <a:rPr lang="en-US" sz="969" dirty="0">
                <a:solidFill>
                  <a:srgbClr val="37474F"/>
                </a:solidFill>
              </a:rPr>
              <a:t>Los modelos de lenguaje grandes y las herramientas de generación de imágenes pueden usarse con fines maliciosos, lo que obliga a los ingenieros de IA a incorporar salvaguardas para prevenir comportamientos no deseados.</a:t>
            </a:r>
            <a:endParaRPr lang="en-US" sz="969" dirty="0"/>
          </a:p>
        </p:txBody>
      </p:sp>
      <p:sp>
        <p:nvSpPr>
          <p:cNvPr id="19" name="Shape 13"/>
          <p:cNvSpPr/>
          <p:nvPr/>
        </p:nvSpPr>
        <p:spPr>
          <a:xfrm>
            <a:off x="4146538" y="1262436"/>
            <a:ext cx="3746488" cy="1562100"/>
          </a:xfrm>
          <a:prstGeom prst="rect">
            <a:avLst/>
          </a:prstGeom>
          <a:solidFill>
            <a:srgbClr val="FFF5F8"/>
          </a:solidFill>
          <a:ln w="18288">
            <a:solidFill>
              <a:srgbClr val="EC407A"/>
            </a:solidFill>
            <a:prstDash val="solid"/>
          </a:ln>
        </p:spPr>
        <p:txBody>
          <a:bodyPr/>
          <a:lstStyle/>
          <a:p>
            <a:endParaRPr lang="en-US" sz="2400"/>
          </a:p>
        </p:txBody>
      </p:sp>
      <p:pic>
        <p:nvPicPr>
          <p:cNvPr id="20" name="Image 4" descr="preencoded.png"/>
          <p:cNvPicPr>
            <a:picLocks noChangeAspect="1"/>
          </p:cNvPicPr>
          <p:nvPr/>
        </p:nvPicPr>
        <p:blipFill>
          <a:blip r:embed="rId7"/>
          <a:stretch>
            <a:fillRect/>
          </a:stretch>
        </p:blipFill>
        <p:spPr>
          <a:xfrm>
            <a:off x="4313187" y="1423939"/>
            <a:ext cx="428625" cy="342900"/>
          </a:xfrm>
          <a:prstGeom prst="rect">
            <a:avLst/>
          </a:prstGeom>
        </p:spPr>
      </p:pic>
      <p:sp>
        <p:nvSpPr>
          <p:cNvPr id="21" name="Text 14"/>
          <p:cNvSpPr/>
          <p:nvPr/>
        </p:nvSpPr>
        <p:spPr>
          <a:xfrm>
            <a:off x="4827484" y="1363138"/>
            <a:ext cx="1045158" cy="183768"/>
          </a:xfrm>
          <a:prstGeom prst="rect">
            <a:avLst/>
          </a:prstGeom>
          <a:noFill/>
          <a:ln/>
        </p:spPr>
        <p:txBody>
          <a:bodyPr wrap="none" lIns="0" tIns="0" rIns="0" bIns="0" rtlCol="0" anchor="t">
            <a:spAutoFit/>
          </a:bodyPr>
          <a:lstStyle/>
          <a:p>
            <a:pPr>
              <a:lnSpc>
                <a:spcPts val="1467"/>
              </a:lnSpc>
            </a:pPr>
            <a:r>
              <a:rPr lang="en-US" sz="1112" b="1" dirty="0">
                <a:solidFill>
                  <a:srgbClr val="EC407A"/>
                </a:solidFill>
              </a:rPr>
              <a:t>Desinformación</a:t>
            </a:r>
            <a:endParaRPr lang="en-US" sz="1112" dirty="0"/>
          </a:p>
        </p:txBody>
      </p:sp>
      <p:sp>
        <p:nvSpPr>
          <p:cNvPr id="22" name="Text 15"/>
          <p:cNvSpPr/>
          <p:nvPr/>
        </p:nvSpPr>
        <p:spPr>
          <a:xfrm>
            <a:off x="4375138" y="1905731"/>
            <a:ext cx="3517888" cy="659604"/>
          </a:xfrm>
          <a:prstGeom prst="rect">
            <a:avLst/>
          </a:prstGeom>
          <a:noFill/>
          <a:ln/>
        </p:spPr>
        <p:txBody>
          <a:bodyPr wrap="square" lIns="0" tIns="0" rIns="0" bIns="0" rtlCol="0" anchor="t">
            <a:spAutoFit/>
          </a:bodyPr>
          <a:lstStyle/>
          <a:p>
            <a:pPr>
              <a:lnSpc>
                <a:spcPts val="1333"/>
              </a:lnSpc>
            </a:pPr>
            <a:r>
              <a:rPr lang="en-US" sz="969" dirty="0">
                <a:solidFill>
                  <a:srgbClr val="37474F"/>
                </a:solidFill>
              </a:rPr>
              <a:t>La generación de imágenes y voz permite la propagación de historias falsas o engañosas, imágenes, videos, voces en off y más, lo que puede impulsar restricciones en los despliegues de IA.</a:t>
            </a:r>
            <a:endParaRPr lang="en-US" sz="969" dirty="0"/>
          </a:p>
        </p:txBody>
      </p:sp>
      <p:sp>
        <p:nvSpPr>
          <p:cNvPr id="23" name="Shape 16"/>
          <p:cNvSpPr/>
          <p:nvPr/>
        </p:nvSpPr>
        <p:spPr>
          <a:xfrm>
            <a:off x="4146538" y="2988411"/>
            <a:ext cx="3746488" cy="1395412"/>
          </a:xfrm>
          <a:prstGeom prst="rect">
            <a:avLst/>
          </a:prstGeom>
          <a:solidFill>
            <a:srgbClr val="FFF5F8"/>
          </a:solidFill>
          <a:ln w="18288">
            <a:solidFill>
              <a:srgbClr val="EC407A"/>
            </a:solidFill>
            <a:prstDash val="solid"/>
          </a:ln>
        </p:spPr>
        <p:txBody>
          <a:bodyPr/>
          <a:lstStyle/>
          <a:p>
            <a:endParaRPr lang="en-US" sz="2400"/>
          </a:p>
        </p:txBody>
      </p:sp>
      <p:pic>
        <p:nvPicPr>
          <p:cNvPr id="24" name="Image 5" descr="preencoded.png"/>
          <p:cNvPicPr>
            <a:picLocks noChangeAspect="1"/>
          </p:cNvPicPr>
          <p:nvPr/>
        </p:nvPicPr>
        <p:blipFill>
          <a:blip r:embed="rId8"/>
          <a:stretch>
            <a:fillRect/>
          </a:stretch>
        </p:blipFill>
        <p:spPr>
          <a:xfrm>
            <a:off x="4379900" y="3186459"/>
            <a:ext cx="257175" cy="342900"/>
          </a:xfrm>
          <a:prstGeom prst="rect">
            <a:avLst/>
          </a:prstGeom>
        </p:spPr>
      </p:pic>
      <p:sp>
        <p:nvSpPr>
          <p:cNvPr id="25" name="Text 17"/>
          <p:cNvSpPr/>
          <p:nvPr/>
        </p:nvSpPr>
        <p:spPr>
          <a:xfrm>
            <a:off x="4839406" y="3252670"/>
            <a:ext cx="2151230" cy="183768"/>
          </a:xfrm>
          <a:prstGeom prst="rect">
            <a:avLst/>
          </a:prstGeom>
          <a:noFill/>
          <a:ln/>
        </p:spPr>
        <p:txBody>
          <a:bodyPr wrap="none" lIns="0" tIns="0" rIns="0" bIns="0" rtlCol="0" anchor="t">
            <a:spAutoFit/>
          </a:bodyPr>
          <a:lstStyle/>
          <a:p>
            <a:pPr>
              <a:lnSpc>
                <a:spcPts val="1467"/>
              </a:lnSpc>
            </a:pPr>
            <a:r>
              <a:rPr lang="en-US" sz="1112" b="1" dirty="0">
                <a:solidFill>
                  <a:srgbClr val="EC407A"/>
                </a:solidFill>
              </a:rPr>
              <a:t>Propiedad Intelectual y Derechos</a:t>
            </a:r>
            <a:endParaRPr lang="en-US" sz="1112" dirty="0"/>
          </a:p>
        </p:txBody>
      </p:sp>
      <p:sp>
        <p:nvSpPr>
          <p:cNvPr id="26" name="Text 18"/>
          <p:cNvSpPr/>
          <p:nvPr/>
        </p:nvSpPr>
        <p:spPr>
          <a:xfrm>
            <a:off x="4298939" y="3829977"/>
            <a:ext cx="3517888" cy="326180"/>
          </a:xfrm>
          <a:prstGeom prst="rect">
            <a:avLst/>
          </a:prstGeom>
          <a:noFill/>
          <a:ln/>
        </p:spPr>
        <p:txBody>
          <a:bodyPr wrap="square" lIns="0" tIns="0" rIns="0" bIns="0" rtlCol="0" anchor="t">
            <a:spAutoFit/>
          </a:bodyPr>
          <a:lstStyle/>
          <a:p>
            <a:pPr>
              <a:lnSpc>
                <a:spcPts val="1333"/>
              </a:lnSpc>
            </a:pPr>
            <a:r>
              <a:rPr lang="en-US" sz="969" dirty="0">
                <a:solidFill>
                  <a:srgbClr val="37474F"/>
                </a:solidFill>
              </a:rPr>
              <a:t>Dado que la IA se construye sobre contenido previo, puede usar el trabajo de otros, a menudo sin autorización.</a:t>
            </a:r>
            <a:endParaRPr lang="en-US" sz="969" dirty="0"/>
          </a:p>
        </p:txBody>
      </p:sp>
      <p:sp>
        <p:nvSpPr>
          <p:cNvPr id="27" name="Shape 19"/>
          <p:cNvSpPr/>
          <p:nvPr/>
        </p:nvSpPr>
        <p:spPr>
          <a:xfrm>
            <a:off x="4146538" y="4567202"/>
            <a:ext cx="3746488" cy="1562100"/>
          </a:xfrm>
          <a:prstGeom prst="rect">
            <a:avLst/>
          </a:prstGeom>
          <a:solidFill>
            <a:srgbClr val="FFF5F8"/>
          </a:solidFill>
          <a:ln w="18288">
            <a:solidFill>
              <a:srgbClr val="EC407A"/>
            </a:solidFill>
            <a:prstDash val="solid"/>
          </a:ln>
        </p:spPr>
        <p:txBody>
          <a:bodyPr/>
          <a:lstStyle/>
          <a:p>
            <a:endParaRPr lang="en-US" sz="2400"/>
          </a:p>
        </p:txBody>
      </p:sp>
      <p:pic>
        <p:nvPicPr>
          <p:cNvPr id="28" name="Image 6" descr="preencoded.png"/>
          <p:cNvPicPr>
            <a:picLocks noChangeAspect="1"/>
          </p:cNvPicPr>
          <p:nvPr/>
        </p:nvPicPr>
        <p:blipFill>
          <a:blip r:embed="rId9"/>
          <a:stretch>
            <a:fillRect/>
          </a:stretch>
        </p:blipFill>
        <p:spPr>
          <a:xfrm>
            <a:off x="4293540" y="4741011"/>
            <a:ext cx="300037" cy="342900"/>
          </a:xfrm>
          <a:prstGeom prst="rect">
            <a:avLst/>
          </a:prstGeom>
        </p:spPr>
      </p:pic>
      <p:sp>
        <p:nvSpPr>
          <p:cNvPr id="29" name="Text 20"/>
          <p:cNvSpPr/>
          <p:nvPr/>
        </p:nvSpPr>
        <p:spPr>
          <a:xfrm>
            <a:off x="4867458" y="4726259"/>
            <a:ext cx="2095125" cy="183768"/>
          </a:xfrm>
          <a:prstGeom prst="rect">
            <a:avLst/>
          </a:prstGeom>
          <a:noFill/>
          <a:ln/>
        </p:spPr>
        <p:txBody>
          <a:bodyPr wrap="none" lIns="0" tIns="0" rIns="0" bIns="0" rtlCol="0" anchor="t">
            <a:spAutoFit/>
          </a:bodyPr>
          <a:lstStyle/>
          <a:p>
            <a:pPr>
              <a:lnSpc>
                <a:spcPts val="1467"/>
              </a:lnSpc>
            </a:pPr>
            <a:r>
              <a:rPr lang="en-US" sz="1112" b="1" dirty="0">
                <a:solidFill>
                  <a:srgbClr val="EC407A"/>
                </a:solidFill>
              </a:rPr>
              <a:t>Sentimiento de los Trabajadores</a:t>
            </a:r>
            <a:endParaRPr lang="en-US" sz="1112" dirty="0"/>
          </a:p>
        </p:txBody>
      </p:sp>
      <p:sp>
        <p:nvSpPr>
          <p:cNvPr id="30" name="Text 21"/>
          <p:cNvSpPr/>
          <p:nvPr/>
        </p:nvSpPr>
        <p:spPr>
          <a:xfrm>
            <a:off x="4308481" y="5348250"/>
            <a:ext cx="3517888" cy="659604"/>
          </a:xfrm>
          <a:prstGeom prst="rect">
            <a:avLst/>
          </a:prstGeom>
          <a:noFill/>
          <a:ln/>
        </p:spPr>
        <p:txBody>
          <a:bodyPr wrap="square" lIns="0" tIns="0" rIns="0" bIns="0" rtlCol="0" anchor="t">
            <a:spAutoFit/>
          </a:bodyPr>
          <a:lstStyle/>
          <a:p>
            <a:pPr>
              <a:lnSpc>
                <a:spcPts val="1333"/>
              </a:lnSpc>
            </a:pPr>
            <a:r>
              <a:rPr lang="en-US" sz="969" dirty="0">
                <a:solidFill>
                  <a:srgbClr val="37474F"/>
                </a:solidFill>
              </a:rPr>
              <a:t>Los trabajadores pueden ser reacios a usar IA por temor a que sus trabajos se automaticen y finalmente sean desplazados. Los trabajadores también pueden desconfiar de las herramientas de IA.</a:t>
            </a:r>
            <a:endParaRPr lang="en-US" sz="969" dirty="0"/>
          </a:p>
        </p:txBody>
      </p:sp>
      <p:sp>
        <p:nvSpPr>
          <p:cNvPr id="31" name="Text 22"/>
          <p:cNvSpPr/>
          <p:nvPr/>
        </p:nvSpPr>
        <p:spPr>
          <a:xfrm>
            <a:off x="9356521" y="927721"/>
            <a:ext cx="1352934" cy="195823"/>
          </a:xfrm>
          <a:prstGeom prst="rect">
            <a:avLst/>
          </a:prstGeom>
          <a:noFill/>
          <a:ln/>
        </p:spPr>
        <p:txBody>
          <a:bodyPr wrap="none" lIns="0" tIns="0" rIns="0" bIns="0" rtlCol="0" anchor="t">
            <a:spAutoFit/>
          </a:bodyPr>
          <a:lstStyle/>
          <a:p>
            <a:pPr algn="ctr">
              <a:lnSpc>
                <a:spcPts val="1600"/>
              </a:lnSpc>
            </a:pPr>
            <a:r>
              <a:rPr lang="en-US" sz="1180" b="1" dirty="0">
                <a:solidFill>
                  <a:srgbClr val="000000"/>
                </a:solidFill>
              </a:rPr>
              <a:t>Barreras de entrada</a:t>
            </a:r>
            <a:endParaRPr lang="en-US" sz="1180" dirty="0"/>
          </a:p>
        </p:txBody>
      </p:sp>
      <p:sp>
        <p:nvSpPr>
          <p:cNvPr id="32" name="Shape 23"/>
          <p:cNvSpPr/>
          <p:nvPr/>
        </p:nvSpPr>
        <p:spPr>
          <a:xfrm>
            <a:off x="8159726" y="1266789"/>
            <a:ext cx="3746525" cy="1395412"/>
          </a:xfrm>
          <a:prstGeom prst="rect">
            <a:avLst/>
          </a:prstGeom>
          <a:solidFill>
            <a:srgbClr val="F8F5FF"/>
          </a:solidFill>
          <a:ln w="18288">
            <a:solidFill>
              <a:srgbClr val="7E57C2"/>
            </a:solidFill>
            <a:prstDash val="solid"/>
          </a:ln>
        </p:spPr>
        <p:txBody>
          <a:bodyPr/>
          <a:lstStyle/>
          <a:p>
            <a:endParaRPr lang="en-US" sz="2400"/>
          </a:p>
        </p:txBody>
      </p:sp>
      <p:pic>
        <p:nvPicPr>
          <p:cNvPr id="33" name="Image 7" descr="preencoded.png"/>
          <p:cNvPicPr>
            <a:picLocks noChangeAspect="1"/>
          </p:cNvPicPr>
          <p:nvPr/>
        </p:nvPicPr>
        <p:blipFill>
          <a:blip r:embed="rId10"/>
          <a:stretch>
            <a:fillRect/>
          </a:stretch>
        </p:blipFill>
        <p:spPr>
          <a:xfrm>
            <a:off x="8274025" y="1488245"/>
            <a:ext cx="214312" cy="342900"/>
          </a:xfrm>
          <a:prstGeom prst="rect">
            <a:avLst/>
          </a:prstGeom>
        </p:spPr>
      </p:pic>
      <p:sp>
        <p:nvSpPr>
          <p:cNvPr id="34" name="Text 24"/>
          <p:cNvSpPr/>
          <p:nvPr/>
        </p:nvSpPr>
        <p:spPr>
          <a:xfrm>
            <a:off x="8602638" y="1560165"/>
            <a:ext cx="1041952" cy="183768"/>
          </a:xfrm>
          <a:prstGeom prst="rect">
            <a:avLst/>
          </a:prstGeom>
          <a:noFill/>
          <a:ln/>
        </p:spPr>
        <p:txBody>
          <a:bodyPr wrap="none" lIns="0" tIns="0" rIns="0" bIns="0" rtlCol="0" anchor="t">
            <a:spAutoFit/>
          </a:bodyPr>
          <a:lstStyle/>
          <a:p>
            <a:pPr>
              <a:lnSpc>
                <a:spcPts val="1467"/>
              </a:lnSpc>
            </a:pPr>
            <a:r>
              <a:rPr lang="en-US" sz="1112" b="1" dirty="0">
                <a:solidFill>
                  <a:srgbClr val="7E57C2"/>
                </a:solidFill>
              </a:rPr>
              <a:t>Costos iniciales</a:t>
            </a:r>
            <a:endParaRPr lang="en-US" sz="1112" dirty="0"/>
          </a:p>
        </p:txBody>
      </p:sp>
      <p:sp>
        <p:nvSpPr>
          <p:cNvPr id="35" name="Text 25"/>
          <p:cNvSpPr/>
          <p:nvPr/>
        </p:nvSpPr>
        <p:spPr>
          <a:xfrm>
            <a:off x="8274026" y="1990688"/>
            <a:ext cx="3517925" cy="492892"/>
          </a:xfrm>
          <a:prstGeom prst="rect">
            <a:avLst/>
          </a:prstGeom>
          <a:noFill/>
          <a:ln/>
        </p:spPr>
        <p:txBody>
          <a:bodyPr wrap="square" lIns="0" tIns="0" rIns="0" bIns="0" rtlCol="0" anchor="t">
            <a:spAutoFit/>
          </a:bodyPr>
          <a:lstStyle/>
          <a:p>
            <a:pPr>
              <a:lnSpc>
                <a:spcPts val="1333"/>
              </a:lnSpc>
            </a:pPr>
            <a:r>
              <a:rPr lang="en-US" sz="969" dirty="0">
                <a:solidFill>
                  <a:srgbClr val="37474F"/>
                </a:solidFill>
              </a:rPr>
              <a:t>La IA requiere una inversión sustancial para diseñar, entrenar y especializar software, así como cambiar las prácticas comerciales existentes.</a:t>
            </a:r>
            <a:endParaRPr lang="en-US" sz="969" dirty="0"/>
          </a:p>
        </p:txBody>
      </p:sp>
      <p:sp>
        <p:nvSpPr>
          <p:cNvPr id="36" name="Shape 26"/>
          <p:cNvSpPr/>
          <p:nvPr/>
        </p:nvSpPr>
        <p:spPr>
          <a:xfrm>
            <a:off x="8159726" y="2700301"/>
            <a:ext cx="3746525" cy="1395412"/>
          </a:xfrm>
          <a:prstGeom prst="rect">
            <a:avLst/>
          </a:prstGeom>
          <a:solidFill>
            <a:srgbClr val="F8F5FF"/>
          </a:solidFill>
          <a:ln w="18288">
            <a:solidFill>
              <a:srgbClr val="7E57C2"/>
            </a:solidFill>
            <a:prstDash val="solid"/>
          </a:ln>
        </p:spPr>
        <p:txBody>
          <a:bodyPr/>
          <a:lstStyle/>
          <a:p>
            <a:endParaRPr lang="en-US" sz="2400"/>
          </a:p>
        </p:txBody>
      </p:sp>
      <p:pic>
        <p:nvPicPr>
          <p:cNvPr id="37" name="Image 8" descr="preencoded.png"/>
          <p:cNvPicPr>
            <a:picLocks noChangeAspect="1"/>
          </p:cNvPicPr>
          <p:nvPr/>
        </p:nvPicPr>
        <p:blipFill>
          <a:blip r:embed="rId11"/>
          <a:stretch>
            <a:fillRect/>
          </a:stretch>
        </p:blipFill>
        <p:spPr>
          <a:xfrm>
            <a:off x="8274026" y="2921757"/>
            <a:ext cx="257175" cy="342900"/>
          </a:xfrm>
          <a:prstGeom prst="rect">
            <a:avLst/>
          </a:prstGeom>
        </p:spPr>
      </p:pic>
      <p:sp>
        <p:nvSpPr>
          <p:cNvPr id="38" name="Text 27"/>
          <p:cNvSpPr/>
          <p:nvPr/>
        </p:nvSpPr>
        <p:spPr>
          <a:xfrm>
            <a:off x="8645501" y="2896532"/>
            <a:ext cx="3146449" cy="183768"/>
          </a:xfrm>
          <a:prstGeom prst="rect">
            <a:avLst/>
          </a:prstGeom>
          <a:noFill/>
          <a:ln/>
        </p:spPr>
        <p:txBody>
          <a:bodyPr wrap="square" lIns="0" tIns="0" rIns="0" bIns="0" rtlCol="0" anchor="t">
            <a:spAutoFit/>
          </a:bodyPr>
          <a:lstStyle/>
          <a:p>
            <a:pPr>
              <a:lnSpc>
                <a:spcPts val="1467"/>
              </a:lnSpc>
            </a:pPr>
            <a:r>
              <a:rPr lang="en-US" sz="1112" b="1" dirty="0">
                <a:solidFill>
                  <a:srgbClr val="7E57C2"/>
                </a:solidFill>
              </a:rPr>
              <a:t>Experiencia técnica y conocimiento práctico</a:t>
            </a:r>
            <a:endParaRPr lang="en-US" sz="1112" dirty="0"/>
          </a:p>
        </p:txBody>
      </p:sp>
      <p:sp>
        <p:nvSpPr>
          <p:cNvPr id="39" name="Text 28"/>
          <p:cNvSpPr/>
          <p:nvPr/>
        </p:nvSpPr>
        <p:spPr>
          <a:xfrm>
            <a:off x="8274026" y="3424200"/>
            <a:ext cx="3517925" cy="492892"/>
          </a:xfrm>
          <a:prstGeom prst="rect">
            <a:avLst/>
          </a:prstGeom>
          <a:noFill/>
          <a:ln/>
        </p:spPr>
        <p:txBody>
          <a:bodyPr wrap="square" lIns="0" tIns="0" rIns="0" bIns="0" rtlCol="0" anchor="t">
            <a:spAutoFit/>
          </a:bodyPr>
          <a:lstStyle/>
          <a:p>
            <a:pPr>
              <a:lnSpc>
                <a:spcPts val="1333"/>
              </a:lnSpc>
            </a:pPr>
            <a:r>
              <a:rPr lang="en-US" sz="969" dirty="0">
                <a:solidFill>
                  <a:srgbClr val="37474F"/>
                </a:solidFill>
              </a:rPr>
              <a:t>Los líderes empresariales pueden desear hacer uso de la IA pero no tener las capacidades técnicas para integrarla en productos y/o flujos de trabajo.</a:t>
            </a:r>
            <a:endParaRPr lang="en-US" sz="969" dirty="0"/>
          </a:p>
        </p:txBody>
      </p:sp>
      <p:sp>
        <p:nvSpPr>
          <p:cNvPr id="40" name="Text 29"/>
          <p:cNvSpPr/>
          <p:nvPr/>
        </p:nvSpPr>
        <p:spPr>
          <a:xfrm>
            <a:off x="285751" y="7667588"/>
            <a:ext cx="1753685" cy="188321"/>
          </a:xfrm>
          <a:prstGeom prst="rect">
            <a:avLst/>
          </a:prstGeom>
          <a:noFill/>
          <a:ln/>
        </p:spPr>
        <p:txBody>
          <a:bodyPr wrap="none" lIns="0" tIns="0" rIns="0" bIns="0" rtlCol="0" anchor="t">
            <a:spAutoFit/>
          </a:bodyPr>
          <a:lstStyle/>
          <a:p>
            <a:pPr>
              <a:lnSpc>
                <a:spcPts val="1600"/>
              </a:lnSpc>
            </a:pPr>
            <a:r>
              <a:rPr lang="en-US" sz="969" dirty="0">
                <a:solidFill>
                  <a:srgbClr val="000000"/>
                </a:solidFill>
              </a:rPr>
              <a:t>Con fines ilustrativos solamente.</a:t>
            </a:r>
            <a:endParaRPr lang="en-US" sz="969"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7303740"/>
          </a:xfrm>
          <a:prstGeom prst="rect">
            <a:avLst/>
          </a:prstGeom>
        </p:spPr>
      </p:pic>
      <p:sp>
        <p:nvSpPr>
          <p:cNvPr id="3" name="Text 0"/>
          <p:cNvSpPr/>
          <p:nvPr/>
        </p:nvSpPr>
        <p:spPr>
          <a:xfrm>
            <a:off x="571500" y="381001"/>
            <a:ext cx="11049000" cy="325858"/>
          </a:xfrm>
          <a:prstGeom prst="rect">
            <a:avLst/>
          </a:prstGeom>
          <a:noFill/>
          <a:ln/>
        </p:spPr>
        <p:txBody>
          <a:bodyPr wrap="square" lIns="0" tIns="0" rIns="0" bIns="0" rtlCol="0" anchor="t">
            <a:spAutoFit/>
          </a:bodyPr>
          <a:lstStyle/>
          <a:p>
            <a:pPr>
              <a:lnSpc>
                <a:spcPts val="2667"/>
              </a:lnSpc>
            </a:pPr>
            <a:r>
              <a:rPr lang="en-US" sz="1863" b="1" dirty="0">
                <a:solidFill>
                  <a:srgbClr val="000000"/>
                </a:solidFill>
              </a:rPr>
              <a:t>Figura 1. Principales cinco riesgos de la IA generativa seleccionados por miembros del G7</a:t>
            </a:r>
            <a:endParaRPr lang="en-US" sz="1863" dirty="0"/>
          </a:p>
        </p:txBody>
      </p:sp>
      <p:pic>
        <p:nvPicPr>
          <p:cNvPr id="4" name="Image 1" descr="preencoded.png"/>
          <p:cNvPicPr>
            <a:picLocks noChangeAspect="1"/>
          </p:cNvPicPr>
          <p:nvPr/>
        </p:nvPicPr>
        <p:blipFill>
          <a:blip r:embed="rId4"/>
          <a:stretch>
            <a:fillRect/>
          </a:stretch>
        </p:blipFill>
        <p:spPr>
          <a:xfrm>
            <a:off x="657225" y="1307343"/>
            <a:ext cx="11049000" cy="5238751"/>
          </a:xfrm>
          <a:prstGeom prst="rect">
            <a:avLst/>
          </a:prstGeom>
        </p:spPr>
      </p:pic>
      <p:sp>
        <p:nvSpPr>
          <p:cNvPr id="5" name="Text 1"/>
          <p:cNvSpPr/>
          <p:nvPr/>
        </p:nvSpPr>
        <p:spPr>
          <a:xfrm>
            <a:off x="571501" y="6741766"/>
            <a:ext cx="767839" cy="149849"/>
          </a:xfrm>
          <a:prstGeom prst="rect">
            <a:avLst/>
          </a:prstGeom>
          <a:noFill/>
          <a:ln/>
        </p:spPr>
        <p:txBody>
          <a:bodyPr wrap="none" lIns="0" tIns="0" rIns="0" bIns="0" rtlCol="0" anchor="t">
            <a:spAutoFit/>
          </a:bodyPr>
          <a:lstStyle/>
          <a:p>
            <a:pPr>
              <a:lnSpc>
                <a:spcPts val="1200"/>
              </a:lnSpc>
            </a:pPr>
            <a:r>
              <a:rPr lang="en-US" sz="969" dirty="0">
                <a:solidFill>
                  <a:srgbClr val="37474F"/>
                </a:solidFill>
              </a:rPr>
              <a:t>Fuente: OECD</a:t>
            </a:r>
            <a:endParaRPr lang="en-US" sz="969"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a:extLst>
            <a:ext uri="{FF2B5EF4-FFF2-40B4-BE49-F238E27FC236}">
              <a16:creationId xmlns:a16="http://schemas.microsoft.com/office/drawing/2014/main" id="{E375E227-51E0-9771-5606-C1902AB5F7FF}"/>
            </a:ext>
          </a:extLst>
        </p:cNvPr>
        <p:cNvGrpSpPr/>
        <p:nvPr/>
      </p:nvGrpSpPr>
      <p:grpSpPr>
        <a:xfrm>
          <a:off x="0" y="0"/>
          <a:ext cx="0" cy="0"/>
          <a:chOff x="0" y="0"/>
          <a:chExt cx="0" cy="0"/>
        </a:xfrm>
      </p:grpSpPr>
      <p:pic>
        <p:nvPicPr>
          <p:cNvPr id="536" name="Google Shape;536;p61" descr="image.png">
            <a:extLst>
              <a:ext uri="{FF2B5EF4-FFF2-40B4-BE49-F238E27FC236}">
                <a16:creationId xmlns:a16="http://schemas.microsoft.com/office/drawing/2014/main" id="{8432CDFE-0A95-47CA-FB66-DC9158A118B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39" name="Google Shape;539;p61" descr="image.png">
            <a:extLst>
              <a:ext uri="{FF2B5EF4-FFF2-40B4-BE49-F238E27FC236}">
                <a16:creationId xmlns:a16="http://schemas.microsoft.com/office/drawing/2014/main" id="{2F61273D-4B1D-3CAF-983C-464848578CA3}"/>
              </a:ext>
            </a:extLst>
          </p:cNvPr>
          <p:cNvPicPr preferRelativeResize="0"/>
          <p:nvPr/>
        </p:nvPicPr>
        <p:blipFill rotWithShape="1">
          <a:blip r:embed="rId4">
            <a:alphaModFix/>
          </a:blip>
          <a:srcRect/>
          <a:stretch/>
        </p:blipFill>
        <p:spPr>
          <a:xfrm>
            <a:off x="571500" y="2967037"/>
            <a:ext cx="148232" cy="219075"/>
          </a:xfrm>
          <a:prstGeom prst="rect">
            <a:avLst/>
          </a:prstGeom>
          <a:noFill/>
          <a:ln>
            <a:noFill/>
          </a:ln>
        </p:spPr>
      </p:pic>
      <p:pic>
        <p:nvPicPr>
          <p:cNvPr id="540" name="Google Shape;540;p61" descr="image.png">
            <a:extLst>
              <a:ext uri="{FF2B5EF4-FFF2-40B4-BE49-F238E27FC236}">
                <a16:creationId xmlns:a16="http://schemas.microsoft.com/office/drawing/2014/main" id="{5650F98B-C03B-1A80-2365-BD7773A9C7F9}"/>
              </a:ext>
            </a:extLst>
          </p:cNvPr>
          <p:cNvPicPr preferRelativeResize="0"/>
          <p:nvPr/>
        </p:nvPicPr>
        <p:blipFill rotWithShape="1">
          <a:blip r:embed="rId4">
            <a:alphaModFix/>
          </a:blip>
          <a:srcRect/>
          <a:stretch/>
        </p:blipFill>
        <p:spPr>
          <a:xfrm>
            <a:off x="571500" y="3924300"/>
            <a:ext cx="148232" cy="219075"/>
          </a:xfrm>
          <a:prstGeom prst="rect">
            <a:avLst/>
          </a:prstGeom>
          <a:noFill/>
          <a:ln>
            <a:noFill/>
          </a:ln>
        </p:spPr>
      </p:pic>
      <p:pic>
        <p:nvPicPr>
          <p:cNvPr id="541" name="Google Shape;541;p61" descr="image.png">
            <a:extLst>
              <a:ext uri="{FF2B5EF4-FFF2-40B4-BE49-F238E27FC236}">
                <a16:creationId xmlns:a16="http://schemas.microsoft.com/office/drawing/2014/main" id="{03A61024-A94E-0186-65DC-F61CC5C628B2}"/>
              </a:ext>
            </a:extLst>
          </p:cNvPr>
          <p:cNvPicPr preferRelativeResize="0"/>
          <p:nvPr/>
        </p:nvPicPr>
        <p:blipFill rotWithShape="1">
          <a:blip r:embed="rId4">
            <a:alphaModFix/>
          </a:blip>
          <a:srcRect/>
          <a:stretch/>
        </p:blipFill>
        <p:spPr>
          <a:xfrm>
            <a:off x="571500" y="4610100"/>
            <a:ext cx="148232" cy="219075"/>
          </a:xfrm>
          <a:prstGeom prst="rect">
            <a:avLst/>
          </a:prstGeom>
          <a:noFill/>
          <a:ln>
            <a:noFill/>
          </a:ln>
        </p:spPr>
      </p:pic>
      <p:pic>
        <p:nvPicPr>
          <p:cNvPr id="542" name="Google Shape;542;p61" descr="image.png">
            <a:extLst>
              <a:ext uri="{FF2B5EF4-FFF2-40B4-BE49-F238E27FC236}">
                <a16:creationId xmlns:a16="http://schemas.microsoft.com/office/drawing/2014/main" id="{3505F669-A44D-A11D-E934-636B8762906C}"/>
              </a:ext>
            </a:extLst>
          </p:cNvPr>
          <p:cNvPicPr preferRelativeResize="0"/>
          <p:nvPr/>
        </p:nvPicPr>
        <p:blipFill rotWithShape="1">
          <a:blip r:embed="rId4">
            <a:alphaModFix/>
          </a:blip>
          <a:srcRect/>
          <a:stretch/>
        </p:blipFill>
        <p:spPr>
          <a:xfrm>
            <a:off x="571500" y="5295900"/>
            <a:ext cx="148232" cy="219075"/>
          </a:xfrm>
          <a:prstGeom prst="rect">
            <a:avLst/>
          </a:prstGeom>
          <a:noFill/>
          <a:ln>
            <a:noFill/>
          </a:ln>
        </p:spPr>
      </p:pic>
      <p:sp>
        <p:nvSpPr>
          <p:cNvPr id="3" name="Google Shape;377;p40">
            <a:extLst>
              <a:ext uri="{FF2B5EF4-FFF2-40B4-BE49-F238E27FC236}">
                <a16:creationId xmlns:a16="http://schemas.microsoft.com/office/drawing/2014/main" id="{34FF74B8-4BA7-1D83-B8ED-1A71C0F49F02}"/>
              </a:ext>
            </a:extLst>
          </p:cNvPr>
          <p:cNvSpPr txBox="1">
            <a:spLocks/>
          </p:cNvSpPr>
          <p:nvPr/>
        </p:nvSpPr>
        <p:spPr>
          <a:xfrm>
            <a:off x="774677" y="528407"/>
            <a:ext cx="10642647" cy="44306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ES" sz="2100" b="1" dirty="0">
                <a:latin typeface="Poppins"/>
                <a:cs typeface="Poppins"/>
              </a:rPr>
              <a:t>PRINCIPALES DESAFÍOS INSTITUCIONES FINANCIERAS</a:t>
            </a:r>
            <a:endParaRPr lang="en-US" sz="2100" b="1" dirty="0">
              <a:latin typeface="Poppins"/>
              <a:cs typeface="Poppins"/>
            </a:endParaRPr>
          </a:p>
        </p:txBody>
      </p:sp>
      <p:sp>
        <p:nvSpPr>
          <p:cNvPr id="5" name="Google Shape;378;p40">
            <a:extLst>
              <a:ext uri="{FF2B5EF4-FFF2-40B4-BE49-F238E27FC236}">
                <a16:creationId xmlns:a16="http://schemas.microsoft.com/office/drawing/2014/main" id="{0AE9B3E7-C358-F712-0E32-B640DABF3BEB}"/>
              </a:ext>
            </a:extLst>
          </p:cNvPr>
          <p:cNvSpPr txBox="1">
            <a:spLocks/>
          </p:cNvSpPr>
          <p:nvPr/>
        </p:nvSpPr>
        <p:spPr>
          <a:xfrm>
            <a:off x="235267" y="6288460"/>
            <a:ext cx="10870717" cy="86635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MX" sz="800" b="1" dirty="0">
                <a:latin typeface="Poppins"/>
                <a:cs typeface="Poppins"/>
              </a:rPr>
              <a:t>Fuente:</a:t>
            </a:r>
            <a:r>
              <a:rPr lang="es-MX" sz="800" dirty="0">
                <a:latin typeface="Poppins"/>
                <a:cs typeface="Poppins"/>
              </a:rPr>
              <a:t>​ IIF – INFORME DE LA ENCUESTA ANUAL DE EY SOBRE EL USO DE IA EN LOS SERVICIOS FINANCIEROS  IF &amp; EY. (2025). </a:t>
            </a:r>
            <a:r>
              <a:rPr lang="es-MX" sz="800" i="1" dirty="0">
                <a:latin typeface="Poppins"/>
                <a:cs typeface="Poppins"/>
              </a:rPr>
              <a:t>IIF-EY </a:t>
            </a:r>
            <a:r>
              <a:rPr lang="es-MX" sz="800" i="1" dirty="0" err="1">
                <a:latin typeface="Poppins"/>
                <a:cs typeface="Poppins"/>
              </a:rPr>
              <a:t>Annual</a:t>
            </a:r>
            <a:r>
              <a:rPr lang="es-MX" sz="800" i="1" dirty="0">
                <a:latin typeface="Poppins"/>
                <a:cs typeface="Poppins"/>
              </a:rPr>
              <a:t> </a:t>
            </a:r>
            <a:r>
              <a:rPr lang="es-MX" sz="800" i="1" dirty="0" err="1">
                <a:latin typeface="Poppins"/>
                <a:cs typeface="Poppins"/>
              </a:rPr>
              <a:t>Survey</a:t>
            </a:r>
            <a:r>
              <a:rPr lang="es-MX" sz="800" i="1" dirty="0">
                <a:latin typeface="Poppins"/>
                <a:cs typeface="Poppins"/>
              </a:rPr>
              <a:t> </a:t>
            </a:r>
            <a:r>
              <a:rPr lang="es-MX" sz="800" i="1" dirty="0" err="1">
                <a:latin typeface="Poppins"/>
                <a:cs typeface="Poppins"/>
              </a:rPr>
              <a:t>Report</a:t>
            </a:r>
            <a:r>
              <a:rPr lang="es-MX" sz="800" i="1" dirty="0">
                <a:latin typeface="Poppins"/>
                <a:cs typeface="Poppins"/>
              </a:rPr>
              <a:t> </a:t>
            </a:r>
            <a:r>
              <a:rPr lang="es-MX" sz="800" i="1" dirty="0" err="1">
                <a:latin typeface="Poppins"/>
                <a:cs typeface="Poppins"/>
              </a:rPr>
              <a:t>on</a:t>
            </a:r>
            <a:r>
              <a:rPr lang="es-MX" sz="800" i="1" dirty="0">
                <a:latin typeface="Poppins"/>
                <a:cs typeface="Poppins"/>
              </a:rPr>
              <a:t> AI/ML Use in </a:t>
            </a:r>
            <a:r>
              <a:rPr lang="es-MX" sz="800" i="1" dirty="0" err="1">
                <a:latin typeface="Poppins"/>
                <a:cs typeface="Poppins"/>
              </a:rPr>
              <a:t>Financial</a:t>
            </a:r>
            <a:r>
              <a:rPr lang="es-MX" sz="800" i="1" dirty="0">
                <a:latin typeface="Poppins"/>
                <a:cs typeface="Poppins"/>
              </a:rPr>
              <a:t> </a:t>
            </a:r>
            <a:r>
              <a:rPr lang="es-MX" sz="800" i="1" dirty="0" err="1">
                <a:latin typeface="Poppins"/>
                <a:cs typeface="Poppins"/>
              </a:rPr>
              <a:t>Services</a:t>
            </a:r>
            <a:r>
              <a:rPr lang="es-MX" sz="800" dirty="0">
                <a:latin typeface="Poppins"/>
                <a:cs typeface="Poppins"/>
              </a:rPr>
              <a:t>. </a:t>
            </a:r>
            <a:r>
              <a:rPr lang="es-MX" sz="800" dirty="0" err="1">
                <a:latin typeface="Poppins"/>
                <a:cs typeface="Poppins"/>
              </a:rPr>
              <a:t>Retrieved</a:t>
            </a:r>
            <a:r>
              <a:rPr lang="es-MX" sz="800" dirty="0">
                <a:latin typeface="Poppins"/>
                <a:cs typeface="Poppins"/>
              </a:rPr>
              <a:t> </a:t>
            </a:r>
            <a:r>
              <a:rPr lang="es-MX" sz="800" dirty="0" err="1">
                <a:latin typeface="Poppins"/>
                <a:cs typeface="Poppins"/>
              </a:rPr>
              <a:t>from</a:t>
            </a:r>
            <a:r>
              <a:rPr lang="es-MX" sz="800" dirty="0">
                <a:latin typeface="Poppins"/>
                <a:cs typeface="Poppins"/>
              </a:rPr>
              <a:t> </a:t>
            </a:r>
            <a:r>
              <a:rPr lang="es-MX" sz="800" u="sng" dirty="0">
                <a:latin typeface="Poppins"/>
                <a:cs typeface="Poppins"/>
              </a:rPr>
              <a:t>: </a:t>
            </a:r>
            <a:r>
              <a:rPr lang="es-MX" sz="800" u="sng" dirty="0">
                <a:latin typeface="Poppins"/>
                <a:cs typeface="Poppins"/>
                <a:hlinkClick r:id="rId5"/>
              </a:rPr>
              <a:t>https://www.iif.com/Publications/ID/6322/2025-IIF-EY-Annual-Survey-Report-on-AI-Use-in-Financial-Services</a:t>
            </a:r>
            <a:endParaRPr lang="es-MX" sz="800" dirty="0">
              <a:latin typeface="Poppins"/>
              <a:cs typeface="Poppins"/>
            </a:endParaRPr>
          </a:p>
        </p:txBody>
      </p:sp>
      <p:pic>
        <p:nvPicPr>
          <p:cNvPr id="7" name="Picture 6">
            <a:extLst>
              <a:ext uri="{FF2B5EF4-FFF2-40B4-BE49-F238E27FC236}">
                <a16:creationId xmlns:a16="http://schemas.microsoft.com/office/drawing/2014/main" id="{AF32E5E8-8586-A19E-CDCA-D2F9FB60FCC1}"/>
              </a:ext>
            </a:extLst>
          </p:cNvPr>
          <p:cNvPicPr>
            <a:picLocks noChangeAspect="1"/>
          </p:cNvPicPr>
          <p:nvPr/>
        </p:nvPicPr>
        <p:blipFill>
          <a:blip r:embed="rId6"/>
          <a:stretch>
            <a:fillRect/>
          </a:stretch>
        </p:blipFill>
        <p:spPr>
          <a:xfrm>
            <a:off x="425533" y="1180523"/>
            <a:ext cx="10856027" cy="5100613"/>
          </a:xfrm>
          <a:prstGeom prst="rect">
            <a:avLst/>
          </a:prstGeom>
        </p:spPr>
      </p:pic>
      <p:sp>
        <p:nvSpPr>
          <p:cNvPr id="9" name="Rectángulo 10">
            <a:extLst>
              <a:ext uri="{FF2B5EF4-FFF2-40B4-BE49-F238E27FC236}">
                <a16:creationId xmlns:a16="http://schemas.microsoft.com/office/drawing/2014/main" id="{8B75CE15-44C6-C58A-FC20-D403782613E6}"/>
              </a:ext>
            </a:extLst>
          </p:cNvPr>
          <p:cNvSpPr/>
          <p:nvPr/>
        </p:nvSpPr>
        <p:spPr>
          <a:xfrm>
            <a:off x="5464630" y="2022212"/>
            <a:ext cx="1165913" cy="42068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s-CO" sz="2489">
              <a:latin typeface="Poppins"/>
              <a:cs typeface="Poppins"/>
            </a:endParaRPr>
          </a:p>
        </p:txBody>
      </p:sp>
      <p:sp>
        <p:nvSpPr>
          <p:cNvPr id="11" name="Rectángulo 11">
            <a:extLst>
              <a:ext uri="{FF2B5EF4-FFF2-40B4-BE49-F238E27FC236}">
                <a16:creationId xmlns:a16="http://schemas.microsoft.com/office/drawing/2014/main" id="{6B13514D-9872-0445-1DBA-3681301BD9F7}"/>
              </a:ext>
            </a:extLst>
          </p:cNvPr>
          <p:cNvSpPr/>
          <p:nvPr/>
        </p:nvSpPr>
        <p:spPr>
          <a:xfrm>
            <a:off x="1153095" y="1447312"/>
            <a:ext cx="1261048" cy="47817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s-CO" sz="2489">
              <a:latin typeface="Poppins"/>
              <a:cs typeface="Poppins"/>
            </a:endParaRPr>
          </a:p>
        </p:txBody>
      </p:sp>
      <p:sp>
        <p:nvSpPr>
          <p:cNvPr id="13" name="Rectángulo 12">
            <a:extLst>
              <a:ext uri="{FF2B5EF4-FFF2-40B4-BE49-F238E27FC236}">
                <a16:creationId xmlns:a16="http://schemas.microsoft.com/office/drawing/2014/main" id="{1D6FA941-885E-4FDA-B8F2-FFA3FEA06C56}"/>
              </a:ext>
            </a:extLst>
          </p:cNvPr>
          <p:cNvSpPr/>
          <p:nvPr/>
        </p:nvSpPr>
        <p:spPr>
          <a:xfrm>
            <a:off x="2569964" y="1447312"/>
            <a:ext cx="1261048" cy="47817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s-CO" sz="2489">
              <a:latin typeface="Poppins"/>
              <a:cs typeface="Poppins"/>
            </a:endParaRPr>
          </a:p>
        </p:txBody>
      </p:sp>
      <p:sp>
        <p:nvSpPr>
          <p:cNvPr id="15" name="Rectángulo 13">
            <a:extLst>
              <a:ext uri="{FF2B5EF4-FFF2-40B4-BE49-F238E27FC236}">
                <a16:creationId xmlns:a16="http://schemas.microsoft.com/office/drawing/2014/main" id="{D6839F4D-55AF-4A48-2FEE-96CE7FC5210F}"/>
              </a:ext>
            </a:extLst>
          </p:cNvPr>
          <p:cNvSpPr/>
          <p:nvPr/>
        </p:nvSpPr>
        <p:spPr>
          <a:xfrm>
            <a:off x="8264158" y="2195179"/>
            <a:ext cx="1165913" cy="40036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s-CO" sz="2489">
              <a:latin typeface="Poppins"/>
              <a:cs typeface="Poppins"/>
            </a:endParaRPr>
          </a:p>
        </p:txBody>
      </p:sp>
      <p:sp>
        <p:nvSpPr>
          <p:cNvPr id="17" name="Rectángulo 14">
            <a:extLst>
              <a:ext uri="{FF2B5EF4-FFF2-40B4-BE49-F238E27FC236}">
                <a16:creationId xmlns:a16="http://schemas.microsoft.com/office/drawing/2014/main" id="{AA620BA0-5D1E-55AE-F34A-D77BA2402627}"/>
              </a:ext>
            </a:extLst>
          </p:cNvPr>
          <p:cNvSpPr/>
          <p:nvPr/>
        </p:nvSpPr>
        <p:spPr>
          <a:xfrm>
            <a:off x="9681028" y="2195179"/>
            <a:ext cx="1165913" cy="40187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s-CO" sz="2489">
              <a:latin typeface="Poppins"/>
              <a:cs typeface="Poppins"/>
            </a:endParaRPr>
          </a:p>
        </p:txBody>
      </p:sp>
      <p:sp>
        <p:nvSpPr>
          <p:cNvPr id="19" name="TextBox 18">
            <a:extLst>
              <a:ext uri="{FF2B5EF4-FFF2-40B4-BE49-F238E27FC236}">
                <a16:creationId xmlns:a16="http://schemas.microsoft.com/office/drawing/2014/main" id="{DE02B97A-D972-AFEC-BFEC-BEF92BA224CE}"/>
              </a:ext>
            </a:extLst>
          </p:cNvPr>
          <p:cNvSpPr txBox="1"/>
          <p:nvPr/>
        </p:nvSpPr>
        <p:spPr>
          <a:xfrm>
            <a:off x="4074208" y="1306008"/>
            <a:ext cx="8381252" cy="72160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ES" sz="1400" b="0" i="0" u="none" strike="noStrike" baseline="0" dirty="0">
                <a:solidFill>
                  <a:srgbClr val="000000"/>
                </a:solidFill>
                <a:latin typeface="Poppins"/>
                <a:cs typeface="Poppins"/>
              </a:rPr>
              <a:t>¿Cuáles son los principales retos para lanzar soluciones de IA en producción?</a:t>
            </a:r>
            <a:endParaRPr lang="en-US" sz="1400" dirty="0">
              <a:latin typeface="Poppins"/>
              <a:cs typeface="Poppins"/>
            </a:endParaRPr>
          </a:p>
          <a:p>
            <a:pPr algn="ctr"/>
            <a:endParaRPr lang="en-US" sz="2489">
              <a:latin typeface="Poppins"/>
              <a:cs typeface="Poppins"/>
            </a:endParaRPr>
          </a:p>
        </p:txBody>
      </p:sp>
    </p:spTree>
    <p:extLst>
      <p:ext uri="{BB962C8B-B14F-4D97-AF65-F5344CB8AC3E}">
        <p14:creationId xmlns:p14="http://schemas.microsoft.com/office/powerpoint/2010/main" val="1834189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81000" y="285751"/>
            <a:ext cx="11430000" cy="855315"/>
          </a:xfrm>
          <a:prstGeom prst="rect">
            <a:avLst/>
          </a:prstGeom>
          <a:solidFill>
            <a:srgbClr val="000000">
              <a:alpha val="0"/>
            </a:srgbClr>
          </a:solidFill>
          <a:ln/>
        </p:spPr>
        <p:txBody>
          <a:bodyPr/>
          <a:lstStyle/>
          <a:p>
            <a:endParaRPr lang="en-US" sz="2400"/>
          </a:p>
        </p:txBody>
      </p:sp>
      <p:sp>
        <p:nvSpPr>
          <p:cNvPr id="4" name="Shape 1"/>
          <p:cNvSpPr/>
          <p:nvPr/>
        </p:nvSpPr>
        <p:spPr>
          <a:xfrm>
            <a:off x="381000" y="1112491"/>
            <a:ext cx="11430000" cy="28575"/>
          </a:xfrm>
          <a:prstGeom prst="rect">
            <a:avLst/>
          </a:prstGeom>
          <a:solidFill>
            <a:srgbClr val="000000"/>
          </a:solidFill>
          <a:ln/>
        </p:spPr>
        <p:txBody>
          <a:bodyPr/>
          <a:lstStyle/>
          <a:p>
            <a:endParaRPr lang="en-US" sz="2400"/>
          </a:p>
        </p:txBody>
      </p:sp>
      <p:sp>
        <p:nvSpPr>
          <p:cNvPr id="5" name="Text 2"/>
          <p:cNvSpPr/>
          <p:nvPr/>
        </p:nvSpPr>
        <p:spPr>
          <a:xfrm>
            <a:off x="381000" y="285751"/>
            <a:ext cx="11430000" cy="726674"/>
          </a:xfrm>
          <a:prstGeom prst="rect">
            <a:avLst/>
          </a:prstGeom>
          <a:noFill/>
          <a:ln/>
        </p:spPr>
        <p:txBody>
          <a:bodyPr wrap="square" lIns="0" tIns="0" rIns="0" bIns="0" rtlCol="0" anchor="t">
            <a:spAutoFit/>
          </a:bodyPr>
          <a:lstStyle/>
          <a:p>
            <a:pPr>
              <a:lnSpc>
                <a:spcPts val="2933"/>
              </a:lnSpc>
            </a:pPr>
            <a:r>
              <a:rPr lang="en-US" sz="2136" b="1" dirty="0">
                <a:latin typeface="Poppins" panose="00000500000000000000" pitchFamily="2" charset="0"/>
                <a:cs typeface="Poppins" panose="00000500000000000000" pitchFamily="2" charset="0"/>
              </a:rPr>
              <a:t>Integración y Adopción de IA: Los usos de la IA son clave para efectos de valor agregado más amplios</a:t>
            </a:r>
            <a:endParaRPr lang="en-US" sz="2136" dirty="0">
              <a:latin typeface="Poppins" panose="00000500000000000000" pitchFamily="2" charset="0"/>
              <a:cs typeface="Poppins" panose="00000500000000000000" pitchFamily="2" charset="0"/>
            </a:endParaRPr>
          </a:p>
        </p:txBody>
      </p:sp>
      <p:sp>
        <p:nvSpPr>
          <p:cNvPr id="6" name="Text 3"/>
          <p:cNvSpPr/>
          <p:nvPr/>
        </p:nvSpPr>
        <p:spPr>
          <a:xfrm>
            <a:off x="381000" y="1398240"/>
            <a:ext cx="4420826" cy="243978"/>
          </a:xfrm>
          <a:prstGeom prst="rect">
            <a:avLst/>
          </a:prstGeom>
          <a:noFill/>
          <a:ln/>
        </p:spPr>
        <p:txBody>
          <a:bodyPr wrap="none" lIns="0" tIns="0" rIns="0" bIns="0" rtlCol="0" anchor="t">
            <a:spAutoFit/>
          </a:bodyPr>
          <a:lstStyle/>
          <a:p>
            <a:pPr>
              <a:lnSpc>
                <a:spcPts val="2000"/>
              </a:lnSpc>
            </a:pPr>
            <a:r>
              <a:rPr lang="en-US" sz="1453" b="1" dirty="0">
                <a:solidFill>
                  <a:srgbClr val="000000"/>
                </a:solidFill>
              </a:rPr>
              <a:t>Ejemplos seleccionados de implementaciones de IA</a:t>
            </a:r>
            <a:endParaRPr lang="en-US" sz="1453" dirty="0"/>
          </a:p>
        </p:txBody>
      </p:sp>
      <p:pic>
        <p:nvPicPr>
          <p:cNvPr id="7" name="Image 1" descr="preencoded.png"/>
          <p:cNvPicPr>
            <a:picLocks noChangeAspect="1"/>
          </p:cNvPicPr>
          <p:nvPr/>
        </p:nvPicPr>
        <p:blipFill>
          <a:blip r:embed="rId4"/>
          <a:stretch>
            <a:fillRect/>
          </a:stretch>
        </p:blipFill>
        <p:spPr>
          <a:xfrm>
            <a:off x="381000" y="1838772"/>
            <a:ext cx="304800" cy="304800"/>
          </a:xfrm>
          <a:prstGeom prst="rect">
            <a:avLst/>
          </a:prstGeom>
        </p:spPr>
      </p:pic>
      <p:sp>
        <p:nvSpPr>
          <p:cNvPr id="8" name="Text 4"/>
          <p:cNvSpPr/>
          <p:nvPr/>
        </p:nvSpPr>
        <p:spPr>
          <a:xfrm>
            <a:off x="876300" y="1779241"/>
            <a:ext cx="1298432"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Diseño Multimedia</a:t>
            </a:r>
            <a:endParaRPr lang="en-US" sz="1180" dirty="0"/>
          </a:p>
        </p:txBody>
      </p:sp>
      <p:sp>
        <p:nvSpPr>
          <p:cNvPr id="9" name="Text 5"/>
          <p:cNvSpPr/>
          <p:nvPr/>
        </p:nvSpPr>
        <p:spPr>
          <a:xfrm>
            <a:off x="876300" y="2023058"/>
            <a:ext cx="3187675" cy="373564"/>
          </a:xfrm>
          <a:prstGeom prst="rect">
            <a:avLst/>
          </a:prstGeom>
          <a:noFill/>
          <a:ln/>
        </p:spPr>
        <p:txBody>
          <a:bodyPr wrap="square" lIns="0" tIns="0" rIns="0" bIns="0" rtlCol="0" anchor="t">
            <a:spAutoFit/>
          </a:bodyPr>
          <a:lstStyle/>
          <a:p>
            <a:pPr>
              <a:lnSpc>
                <a:spcPts val="1467"/>
              </a:lnSpc>
            </a:pPr>
            <a:r>
              <a:rPr lang="en-US" sz="1040" dirty="0">
                <a:solidFill>
                  <a:srgbClr val="37474F"/>
                </a:solidFill>
              </a:rPr>
              <a:t>Modificar contenido con indicaciones de texto natural, autocompletar y extender fondos</a:t>
            </a:r>
            <a:endParaRPr lang="en-US" sz="1040" dirty="0"/>
          </a:p>
        </p:txBody>
      </p:sp>
      <p:pic>
        <p:nvPicPr>
          <p:cNvPr id="10" name="Image 2" descr="preencoded.png"/>
          <p:cNvPicPr>
            <a:picLocks noChangeAspect="1"/>
          </p:cNvPicPr>
          <p:nvPr/>
        </p:nvPicPr>
        <p:blipFill>
          <a:blip r:embed="rId5"/>
          <a:stretch>
            <a:fillRect/>
          </a:stretch>
        </p:blipFill>
        <p:spPr>
          <a:xfrm>
            <a:off x="4254475" y="1838772"/>
            <a:ext cx="381000" cy="304800"/>
          </a:xfrm>
          <a:prstGeom prst="rect">
            <a:avLst/>
          </a:prstGeom>
        </p:spPr>
      </p:pic>
      <p:sp>
        <p:nvSpPr>
          <p:cNvPr id="11" name="Text 6"/>
          <p:cNvSpPr/>
          <p:nvPr/>
        </p:nvSpPr>
        <p:spPr>
          <a:xfrm>
            <a:off x="4749775" y="1779241"/>
            <a:ext cx="1122102"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Entretenimiento</a:t>
            </a:r>
            <a:endParaRPr lang="en-US" sz="1180" dirty="0"/>
          </a:p>
        </p:txBody>
      </p:sp>
      <p:sp>
        <p:nvSpPr>
          <p:cNvPr id="12" name="Text 7"/>
          <p:cNvSpPr/>
          <p:nvPr/>
        </p:nvSpPr>
        <p:spPr>
          <a:xfrm>
            <a:off x="4749775" y="2023058"/>
            <a:ext cx="3187712" cy="373564"/>
          </a:xfrm>
          <a:prstGeom prst="rect">
            <a:avLst/>
          </a:prstGeom>
          <a:noFill/>
          <a:ln/>
        </p:spPr>
        <p:txBody>
          <a:bodyPr wrap="square" lIns="0" tIns="0" rIns="0" bIns="0" rtlCol="0" anchor="t">
            <a:spAutoFit/>
          </a:bodyPr>
          <a:lstStyle/>
          <a:p>
            <a:pPr>
              <a:lnSpc>
                <a:spcPts val="1467"/>
              </a:lnSpc>
            </a:pPr>
            <a:r>
              <a:rPr lang="en-US" sz="1040" dirty="0">
                <a:solidFill>
                  <a:srgbClr val="37474F"/>
                </a:solidFill>
              </a:rPr>
              <a:t>Autogenerar guiones, descripciones, ayudas de dirección y efectos visuales</a:t>
            </a:r>
            <a:endParaRPr lang="en-US" sz="1040" dirty="0"/>
          </a:p>
        </p:txBody>
      </p:sp>
      <p:pic>
        <p:nvPicPr>
          <p:cNvPr id="13" name="Image 3" descr="preencoded.png"/>
          <p:cNvPicPr>
            <a:picLocks noChangeAspect="1"/>
          </p:cNvPicPr>
          <p:nvPr/>
        </p:nvPicPr>
        <p:blipFill>
          <a:blip r:embed="rId6"/>
          <a:stretch>
            <a:fillRect/>
          </a:stretch>
        </p:blipFill>
        <p:spPr>
          <a:xfrm>
            <a:off x="8127989" y="1838772"/>
            <a:ext cx="342900" cy="304800"/>
          </a:xfrm>
          <a:prstGeom prst="rect">
            <a:avLst/>
          </a:prstGeom>
        </p:spPr>
      </p:pic>
      <p:sp>
        <p:nvSpPr>
          <p:cNvPr id="14" name="Text 8"/>
          <p:cNvSpPr/>
          <p:nvPr/>
        </p:nvSpPr>
        <p:spPr>
          <a:xfrm>
            <a:off x="8623289" y="1779241"/>
            <a:ext cx="1542089"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Ingeniería de Software</a:t>
            </a:r>
            <a:endParaRPr lang="en-US" sz="1180" dirty="0"/>
          </a:p>
        </p:txBody>
      </p:sp>
      <p:sp>
        <p:nvSpPr>
          <p:cNvPr id="15" name="Text 9"/>
          <p:cNvSpPr/>
          <p:nvPr/>
        </p:nvSpPr>
        <p:spPr>
          <a:xfrm>
            <a:off x="8623288" y="2023058"/>
            <a:ext cx="3187675" cy="373564"/>
          </a:xfrm>
          <a:prstGeom prst="rect">
            <a:avLst/>
          </a:prstGeom>
          <a:noFill/>
          <a:ln/>
        </p:spPr>
        <p:txBody>
          <a:bodyPr wrap="square" lIns="0" tIns="0" rIns="0" bIns="0" rtlCol="0" anchor="t">
            <a:spAutoFit/>
          </a:bodyPr>
          <a:lstStyle/>
          <a:p>
            <a:pPr>
              <a:lnSpc>
                <a:spcPts val="1467"/>
              </a:lnSpc>
            </a:pPr>
            <a:r>
              <a:rPr lang="en-US" sz="1040" dirty="0">
                <a:solidFill>
                  <a:srgbClr val="37474F"/>
                </a:solidFill>
              </a:rPr>
              <a:t>Ayudas de desarrollo de software que pueden autocompletar código y asistir en el diseño</a:t>
            </a:r>
            <a:endParaRPr lang="en-US" sz="1040" dirty="0"/>
          </a:p>
        </p:txBody>
      </p:sp>
      <p:pic>
        <p:nvPicPr>
          <p:cNvPr id="16" name="Image 4" descr="preencoded.png"/>
          <p:cNvPicPr>
            <a:picLocks noChangeAspect="1"/>
          </p:cNvPicPr>
          <p:nvPr/>
        </p:nvPicPr>
        <p:blipFill>
          <a:blip r:embed="rId7"/>
          <a:stretch>
            <a:fillRect/>
          </a:stretch>
        </p:blipFill>
        <p:spPr>
          <a:xfrm>
            <a:off x="381001" y="2883433"/>
            <a:ext cx="342900" cy="304800"/>
          </a:xfrm>
          <a:prstGeom prst="rect">
            <a:avLst/>
          </a:prstGeom>
        </p:spPr>
      </p:pic>
      <p:sp>
        <p:nvSpPr>
          <p:cNvPr id="17" name="Text 10"/>
          <p:cNvSpPr/>
          <p:nvPr/>
        </p:nvSpPr>
        <p:spPr>
          <a:xfrm>
            <a:off x="876301" y="2823904"/>
            <a:ext cx="940963"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Construcción</a:t>
            </a:r>
            <a:endParaRPr lang="en-US" sz="1180" dirty="0"/>
          </a:p>
        </p:txBody>
      </p:sp>
      <p:sp>
        <p:nvSpPr>
          <p:cNvPr id="18" name="Text 11"/>
          <p:cNvSpPr/>
          <p:nvPr/>
        </p:nvSpPr>
        <p:spPr>
          <a:xfrm>
            <a:off x="876300" y="3067720"/>
            <a:ext cx="3187675" cy="373564"/>
          </a:xfrm>
          <a:prstGeom prst="rect">
            <a:avLst/>
          </a:prstGeom>
          <a:noFill/>
          <a:ln/>
        </p:spPr>
        <p:txBody>
          <a:bodyPr wrap="square" lIns="0" tIns="0" rIns="0" bIns="0" rtlCol="0" anchor="t">
            <a:spAutoFit/>
          </a:bodyPr>
          <a:lstStyle/>
          <a:p>
            <a:pPr>
              <a:lnSpc>
                <a:spcPts val="1467"/>
              </a:lnSpc>
            </a:pPr>
            <a:r>
              <a:rPr lang="en-US" sz="1040" dirty="0">
                <a:solidFill>
                  <a:srgbClr val="37474F"/>
                </a:solidFill>
              </a:rPr>
              <a:t>Autogenerar iteraciones de diseño y planos de construcción</a:t>
            </a:r>
            <a:endParaRPr lang="en-US" sz="1040" dirty="0"/>
          </a:p>
        </p:txBody>
      </p:sp>
      <p:pic>
        <p:nvPicPr>
          <p:cNvPr id="19" name="Image 5" descr="preencoded.png"/>
          <p:cNvPicPr>
            <a:picLocks noChangeAspect="1"/>
          </p:cNvPicPr>
          <p:nvPr/>
        </p:nvPicPr>
        <p:blipFill>
          <a:blip r:embed="rId8"/>
          <a:stretch>
            <a:fillRect/>
          </a:stretch>
        </p:blipFill>
        <p:spPr>
          <a:xfrm>
            <a:off x="4254475" y="2883433"/>
            <a:ext cx="342900" cy="304800"/>
          </a:xfrm>
          <a:prstGeom prst="rect">
            <a:avLst/>
          </a:prstGeom>
        </p:spPr>
      </p:pic>
      <p:sp>
        <p:nvSpPr>
          <p:cNvPr id="20" name="Text 12"/>
          <p:cNvSpPr/>
          <p:nvPr/>
        </p:nvSpPr>
        <p:spPr>
          <a:xfrm>
            <a:off x="4749776" y="2823904"/>
            <a:ext cx="394339"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Salud</a:t>
            </a:r>
            <a:endParaRPr lang="en-US" sz="1180" dirty="0"/>
          </a:p>
        </p:txBody>
      </p:sp>
      <p:sp>
        <p:nvSpPr>
          <p:cNvPr id="21" name="Text 13"/>
          <p:cNvSpPr/>
          <p:nvPr/>
        </p:nvSpPr>
        <p:spPr>
          <a:xfrm>
            <a:off x="4749775" y="3067720"/>
            <a:ext cx="3187712" cy="373564"/>
          </a:xfrm>
          <a:prstGeom prst="rect">
            <a:avLst/>
          </a:prstGeom>
          <a:noFill/>
          <a:ln/>
        </p:spPr>
        <p:txBody>
          <a:bodyPr wrap="square" lIns="0" tIns="0" rIns="0" bIns="0" rtlCol="0" anchor="t">
            <a:spAutoFit/>
          </a:bodyPr>
          <a:lstStyle/>
          <a:p>
            <a:pPr>
              <a:lnSpc>
                <a:spcPts val="1467"/>
              </a:lnSpc>
            </a:pPr>
            <a:r>
              <a:rPr lang="en-US" sz="1040" dirty="0">
                <a:solidFill>
                  <a:srgbClr val="37474F"/>
                </a:solidFill>
              </a:rPr>
              <a:t>Asesoramiento y monitoreo de salud personalizado y rápido</a:t>
            </a:r>
            <a:endParaRPr lang="en-US" sz="1040" dirty="0"/>
          </a:p>
        </p:txBody>
      </p:sp>
      <p:pic>
        <p:nvPicPr>
          <p:cNvPr id="22" name="Image 6" descr="preencoded.png"/>
          <p:cNvPicPr>
            <a:picLocks noChangeAspect="1"/>
          </p:cNvPicPr>
          <p:nvPr/>
        </p:nvPicPr>
        <p:blipFill>
          <a:blip r:embed="rId9"/>
          <a:stretch>
            <a:fillRect/>
          </a:stretch>
        </p:blipFill>
        <p:spPr>
          <a:xfrm>
            <a:off x="8127988" y="2883433"/>
            <a:ext cx="304800" cy="304800"/>
          </a:xfrm>
          <a:prstGeom prst="rect">
            <a:avLst/>
          </a:prstGeom>
        </p:spPr>
      </p:pic>
      <p:sp>
        <p:nvSpPr>
          <p:cNvPr id="23" name="Text 14"/>
          <p:cNvSpPr/>
          <p:nvPr/>
        </p:nvSpPr>
        <p:spPr>
          <a:xfrm>
            <a:off x="8623289" y="2823904"/>
            <a:ext cx="1474763"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Servicios Financieros</a:t>
            </a:r>
            <a:endParaRPr lang="en-US" sz="1180" dirty="0"/>
          </a:p>
        </p:txBody>
      </p:sp>
      <p:sp>
        <p:nvSpPr>
          <p:cNvPr id="24" name="Text 15"/>
          <p:cNvSpPr/>
          <p:nvPr/>
        </p:nvSpPr>
        <p:spPr>
          <a:xfrm>
            <a:off x="8623288" y="3067720"/>
            <a:ext cx="3187675" cy="373564"/>
          </a:xfrm>
          <a:prstGeom prst="rect">
            <a:avLst/>
          </a:prstGeom>
          <a:noFill/>
          <a:ln/>
        </p:spPr>
        <p:txBody>
          <a:bodyPr wrap="square" lIns="0" tIns="0" rIns="0" bIns="0" rtlCol="0" anchor="t">
            <a:spAutoFit/>
          </a:bodyPr>
          <a:lstStyle/>
          <a:p>
            <a:pPr>
              <a:lnSpc>
                <a:spcPts val="1467"/>
              </a:lnSpc>
            </a:pPr>
            <a:r>
              <a:rPr lang="en-US" sz="1040" dirty="0">
                <a:solidFill>
                  <a:srgbClr val="37474F"/>
                </a:solidFill>
              </a:rPr>
              <a:t>Alfabetización financiera personalizada y ayudas de asesoramiento; investigar valores en lenguaje natural</a:t>
            </a:r>
            <a:endParaRPr lang="en-US" sz="1040" dirty="0"/>
          </a:p>
        </p:txBody>
      </p:sp>
      <p:pic>
        <p:nvPicPr>
          <p:cNvPr id="25" name="Image 7" descr="preencoded.png"/>
          <p:cNvPicPr>
            <a:picLocks noChangeAspect="1"/>
          </p:cNvPicPr>
          <p:nvPr/>
        </p:nvPicPr>
        <p:blipFill>
          <a:blip r:embed="rId10"/>
          <a:stretch>
            <a:fillRect/>
          </a:stretch>
        </p:blipFill>
        <p:spPr>
          <a:xfrm>
            <a:off x="381000" y="4113832"/>
            <a:ext cx="381000" cy="304800"/>
          </a:xfrm>
          <a:prstGeom prst="rect">
            <a:avLst/>
          </a:prstGeom>
        </p:spPr>
      </p:pic>
      <p:sp>
        <p:nvSpPr>
          <p:cNvPr id="26" name="Text 16"/>
          <p:cNvSpPr/>
          <p:nvPr/>
        </p:nvSpPr>
        <p:spPr>
          <a:xfrm>
            <a:off x="876301" y="4054302"/>
            <a:ext cx="726161"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Educación</a:t>
            </a:r>
            <a:endParaRPr lang="en-US" sz="1180" dirty="0"/>
          </a:p>
        </p:txBody>
      </p:sp>
      <p:sp>
        <p:nvSpPr>
          <p:cNvPr id="27" name="Text 17"/>
          <p:cNvSpPr/>
          <p:nvPr/>
        </p:nvSpPr>
        <p:spPr>
          <a:xfrm>
            <a:off x="876300" y="4298119"/>
            <a:ext cx="2197718" cy="181203"/>
          </a:xfrm>
          <a:prstGeom prst="rect">
            <a:avLst/>
          </a:prstGeom>
          <a:noFill/>
          <a:ln/>
        </p:spPr>
        <p:txBody>
          <a:bodyPr wrap="none" lIns="0" tIns="0" rIns="0" bIns="0" rtlCol="0" anchor="t">
            <a:spAutoFit/>
          </a:bodyPr>
          <a:lstStyle/>
          <a:p>
            <a:pPr>
              <a:lnSpc>
                <a:spcPts val="1467"/>
              </a:lnSpc>
            </a:pPr>
            <a:r>
              <a:rPr lang="en-US" sz="1040" dirty="0">
                <a:solidFill>
                  <a:srgbClr val="37474F"/>
                </a:solidFill>
              </a:rPr>
              <a:t>Ayudas de aprendizaje personalizadas</a:t>
            </a:r>
            <a:endParaRPr lang="en-US" sz="1040" dirty="0"/>
          </a:p>
        </p:txBody>
      </p:sp>
      <p:pic>
        <p:nvPicPr>
          <p:cNvPr id="28" name="Image 8" descr="preencoded.png"/>
          <p:cNvPicPr>
            <a:picLocks noChangeAspect="1"/>
          </p:cNvPicPr>
          <p:nvPr/>
        </p:nvPicPr>
        <p:blipFill>
          <a:blip r:embed="rId11"/>
          <a:stretch>
            <a:fillRect/>
          </a:stretch>
        </p:blipFill>
        <p:spPr>
          <a:xfrm>
            <a:off x="4254475" y="4113832"/>
            <a:ext cx="304800" cy="304800"/>
          </a:xfrm>
          <a:prstGeom prst="rect">
            <a:avLst/>
          </a:prstGeom>
        </p:spPr>
      </p:pic>
      <p:sp>
        <p:nvSpPr>
          <p:cNvPr id="29" name="Text 18"/>
          <p:cNvSpPr/>
          <p:nvPr/>
        </p:nvSpPr>
        <p:spPr>
          <a:xfrm>
            <a:off x="4749776" y="4054302"/>
            <a:ext cx="1814599"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Ciencias de los Materiales</a:t>
            </a:r>
            <a:endParaRPr lang="en-US" sz="1180" dirty="0"/>
          </a:p>
        </p:txBody>
      </p:sp>
      <p:sp>
        <p:nvSpPr>
          <p:cNvPr id="30" name="Text 19"/>
          <p:cNvSpPr/>
          <p:nvPr/>
        </p:nvSpPr>
        <p:spPr>
          <a:xfrm>
            <a:off x="4749775" y="4298119"/>
            <a:ext cx="3187712" cy="565924"/>
          </a:xfrm>
          <a:prstGeom prst="rect">
            <a:avLst/>
          </a:prstGeom>
          <a:noFill/>
          <a:ln/>
        </p:spPr>
        <p:txBody>
          <a:bodyPr wrap="square" lIns="0" tIns="0" rIns="0" bIns="0" rtlCol="0" anchor="t">
            <a:spAutoFit/>
          </a:bodyPr>
          <a:lstStyle/>
          <a:p>
            <a:pPr>
              <a:lnSpc>
                <a:spcPts val="1467"/>
              </a:lnSpc>
            </a:pPr>
            <a:r>
              <a:rPr lang="en-US" sz="1040" dirty="0">
                <a:solidFill>
                  <a:srgbClr val="37474F"/>
                </a:solidFill>
              </a:rPr>
              <a:t>Crear y probar rápidamente combinaciones de materiales novedosos para resistencia, durabilidad, conductividad, etc.</a:t>
            </a:r>
            <a:endParaRPr lang="en-US" sz="1040" dirty="0"/>
          </a:p>
        </p:txBody>
      </p:sp>
      <p:pic>
        <p:nvPicPr>
          <p:cNvPr id="31" name="Image 9" descr="preencoded.png"/>
          <p:cNvPicPr>
            <a:picLocks noChangeAspect="1"/>
          </p:cNvPicPr>
          <p:nvPr/>
        </p:nvPicPr>
        <p:blipFill>
          <a:blip r:embed="rId12"/>
          <a:stretch>
            <a:fillRect/>
          </a:stretch>
        </p:blipFill>
        <p:spPr>
          <a:xfrm>
            <a:off x="8127988" y="4113832"/>
            <a:ext cx="304800" cy="304800"/>
          </a:xfrm>
          <a:prstGeom prst="rect">
            <a:avLst/>
          </a:prstGeom>
        </p:spPr>
      </p:pic>
      <p:sp>
        <p:nvSpPr>
          <p:cNvPr id="32" name="Text 20"/>
          <p:cNvSpPr/>
          <p:nvPr/>
        </p:nvSpPr>
        <p:spPr>
          <a:xfrm>
            <a:off x="8623288" y="4054302"/>
            <a:ext cx="1990930"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Ayudas para Discapacidades</a:t>
            </a:r>
            <a:endParaRPr lang="en-US" sz="1180" dirty="0"/>
          </a:p>
        </p:txBody>
      </p:sp>
      <p:sp>
        <p:nvSpPr>
          <p:cNvPr id="33" name="Text 21"/>
          <p:cNvSpPr/>
          <p:nvPr/>
        </p:nvSpPr>
        <p:spPr>
          <a:xfrm>
            <a:off x="8623288" y="4298119"/>
            <a:ext cx="3187675" cy="565924"/>
          </a:xfrm>
          <a:prstGeom prst="rect">
            <a:avLst/>
          </a:prstGeom>
          <a:noFill/>
          <a:ln/>
        </p:spPr>
        <p:txBody>
          <a:bodyPr wrap="square" lIns="0" tIns="0" rIns="0" bIns="0" rtlCol="0" anchor="t">
            <a:spAutoFit/>
          </a:bodyPr>
          <a:lstStyle/>
          <a:p>
            <a:pPr>
              <a:lnSpc>
                <a:spcPts val="1467"/>
              </a:lnSpc>
            </a:pPr>
            <a:r>
              <a:rPr lang="en-US" sz="1040" dirty="0">
                <a:solidFill>
                  <a:srgbClr val="37474F"/>
                </a:solidFill>
              </a:rPr>
              <a:t>Producir interpretaciones sobre la marcha del contenido para usuarios con discapacidad auditiva y visual</a:t>
            </a:r>
            <a:endParaRPr lang="en-US" sz="1040" dirty="0"/>
          </a:p>
        </p:txBody>
      </p:sp>
      <p:pic>
        <p:nvPicPr>
          <p:cNvPr id="34" name="Image 10" descr="preencoded.png"/>
          <p:cNvPicPr>
            <a:picLocks noChangeAspect="1"/>
          </p:cNvPicPr>
          <p:nvPr/>
        </p:nvPicPr>
        <p:blipFill>
          <a:blip r:embed="rId13"/>
          <a:stretch>
            <a:fillRect/>
          </a:stretch>
        </p:blipFill>
        <p:spPr>
          <a:xfrm>
            <a:off x="381001" y="5344232"/>
            <a:ext cx="266700" cy="304800"/>
          </a:xfrm>
          <a:prstGeom prst="rect">
            <a:avLst/>
          </a:prstGeom>
        </p:spPr>
      </p:pic>
      <p:sp>
        <p:nvSpPr>
          <p:cNvPr id="35" name="Text 22"/>
          <p:cNvSpPr/>
          <p:nvPr/>
        </p:nvSpPr>
        <p:spPr>
          <a:xfrm>
            <a:off x="876301" y="5284702"/>
            <a:ext cx="1774525"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Gestión de la Información</a:t>
            </a:r>
            <a:endParaRPr lang="en-US" sz="1180" dirty="0"/>
          </a:p>
        </p:txBody>
      </p:sp>
      <p:sp>
        <p:nvSpPr>
          <p:cNvPr id="36" name="Text 23"/>
          <p:cNvSpPr/>
          <p:nvPr/>
        </p:nvSpPr>
        <p:spPr>
          <a:xfrm>
            <a:off x="876300" y="5528519"/>
            <a:ext cx="3187675" cy="373564"/>
          </a:xfrm>
          <a:prstGeom prst="rect">
            <a:avLst/>
          </a:prstGeom>
          <a:noFill/>
          <a:ln/>
        </p:spPr>
        <p:txBody>
          <a:bodyPr wrap="square" lIns="0" tIns="0" rIns="0" bIns="0" rtlCol="0" anchor="t">
            <a:spAutoFit/>
          </a:bodyPr>
          <a:lstStyle/>
          <a:p>
            <a:pPr>
              <a:lnSpc>
                <a:spcPts val="1467"/>
              </a:lnSpc>
            </a:pPr>
            <a:r>
              <a:rPr lang="en-US" sz="1040" dirty="0">
                <a:solidFill>
                  <a:srgbClr val="37474F"/>
                </a:solidFill>
              </a:rPr>
              <a:t>Capacidades de búsqueda en lenguaje natural con facilidad de refinamiento</a:t>
            </a:r>
            <a:endParaRPr lang="en-US" sz="1040" dirty="0"/>
          </a:p>
        </p:txBody>
      </p:sp>
      <p:pic>
        <p:nvPicPr>
          <p:cNvPr id="37" name="Image 11" descr="preencoded.png"/>
          <p:cNvPicPr>
            <a:picLocks noChangeAspect="1"/>
          </p:cNvPicPr>
          <p:nvPr/>
        </p:nvPicPr>
        <p:blipFill>
          <a:blip r:embed="rId14"/>
          <a:stretch>
            <a:fillRect/>
          </a:stretch>
        </p:blipFill>
        <p:spPr>
          <a:xfrm>
            <a:off x="4254475" y="5344232"/>
            <a:ext cx="342900" cy="304800"/>
          </a:xfrm>
          <a:prstGeom prst="rect">
            <a:avLst/>
          </a:prstGeom>
        </p:spPr>
      </p:pic>
      <p:sp>
        <p:nvSpPr>
          <p:cNvPr id="38" name="Text 24"/>
          <p:cNvSpPr/>
          <p:nvPr/>
        </p:nvSpPr>
        <p:spPr>
          <a:xfrm>
            <a:off x="4749776" y="5284702"/>
            <a:ext cx="1554913"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Visualización de Datos</a:t>
            </a:r>
            <a:endParaRPr lang="en-US" sz="1180" dirty="0"/>
          </a:p>
        </p:txBody>
      </p:sp>
      <p:sp>
        <p:nvSpPr>
          <p:cNvPr id="39" name="Text 25"/>
          <p:cNvSpPr/>
          <p:nvPr/>
        </p:nvSpPr>
        <p:spPr>
          <a:xfrm>
            <a:off x="4749775" y="5528519"/>
            <a:ext cx="3187712" cy="373564"/>
          </a:xfrm>
          <a:prstGeom prst="rect">
            <a:avLst/>
          </a:prstGeom>
          <a:noFill/>
          <a:ln/>
        </p:spPr>
        <p:txBody>
          <a:bodyPr wrap="square" lIns="0" tIns="0" rIns="0" bIns="0" rtlCol="0" anchor="t">
            <a:spAutoFit/>
          </a:bodyPr>
          <a:lstStyle/>
          <a:p>
            <a:pPr>
              <a:lnSpc>
                <a:spcPts val="1467"/>
              </a:lnSpc>
            </a:pPr>
            <a:r>
              <a:rPr lang="en-US" sz="1040" dirty="0">
                <a:solidFill>
                  <a:srgbClr val="37474F"/>
                </a:solidFill>
              </a:rPr>
              <a:t>Crear y modificar ayudas gráficas mediante indicaciones de lenguaje natural</a:t>
            </a:r>
            <a:endParaRPr lang="en-US" sz="1040" dirty="0"/>
          </a:p>
        </p:txBody>
      </p:sp>
      <p:pic>
        <p:nvPicPr>
          <p:cNvPr id="40" name="Image 12" descr="preencoded.png"/>
          <p:cNvPicPr>
            <a:picLocks noChangeAspect="1"/>
          </p:cNvPicPr>
          <p:nvPr/>
        </p:nvPicPr>
        <p:blipFill>
          <a:blip r:embed="rId15"/>
          <a:stretch>
            <a:fillRect/>
          </a:stretch>
        </p:blipFill>
        <p:spPr>
          <a:xfrm>
            <a:off x="8127988" y="5344232"/>
            <a:ext cx="381000" cy="304800"/>
          </a:xfrm>
          <a:prstGeom prst="rect">
            <a:avLst/>
          </a:prstGeom>
        </p:spPr>
      </p:pic>
      <p:sp>
        <p:nvSpPr>
          <p:cNvPr id="41" name="Text 26"/>
          <p:cNvSpPr/>
          <p:nvPr/>
        </p:nvSpPr>
        <p:spPr>
          <a:xfrm>
            <a:off x="8623289" y="5284702"/>
            <a:ext cx="847989" cy="195823"/>
          </a:xfrm>
          <a:prstGeom prst="rect">
            <a:avLst/>
          </a:prstGeom>
          <a:noFill/>
          <a:ln/>
        </p:spPr>
        <p:txBody>
          <a:bodyPr wrap="none" lIns="0" tIns="0" rIns="0" bIns="0" rtlCol="0" anchor="t">
            <a:spAutoFit/>
          </a:bodyPr>
          <a:lstStyle/>
          <a:p>
            <a:pPr>
              <a:lnSpc>
                <a:spcPts val="1600"/>
              </a:lnSpc>
            </a:pPr>
            <a:r>
              <a:rPr lang="en-US" sz="1180" b="1" dirty="0">
                <a:solidFill>
                  <a:srgbClr val="0D47A1"/>
                </a:solidFill>
              </a:rPr>
              <a:t>Videojuegos</a:t>
            </a:r>
            <a:endParaRPr lang="en-US" sz="1180" dirty="0"/>
          </a:p>
        </p:txBody>
      </p:sp>
      <p:sp>
        <p:nvSpPr>
          <p:cNvPr id="42" name="Text 27"/>
          <p:cNvSpPr/>
          <p:nvPr/>
        </p:nvSpPr>
        <p:spPr>
          <a:xfrm>
            <a:off x="8623288" y="5528519"/>
            <a:ext cx="3187675" cy="565924"/>
          </a:xfrm>
          <a:prstGeom prst="rect">
            <a:avLst/>
          </a:prstGeom>
          <a:noFill/>
          <a:ln/>
        </p:spPr>
        <p:txBody>
          <a:bodyPr wrap="square" lIns="0" tIns="0" rIns="0" bIns="0" rtlCol="0" anchor="t">
            <a:spAutoFit/>
          </a:bodyPr>
          <a:lstStyle/>
          <a:p>
            <a:pPr>
              <a:lnSpc>
                <a:spcPts val="1467"/>
              </a:lnSpc>
            </a:pPr>
            <a:r>
              <a:rPr lang="en-US" sz="1040" dirty="0">
                <a:solidFill>
                  <a:srgbClr val="37474F"/>
                </a:solidFill>
              </a:rPr>
              <a:t>Generar entornos virtuales ricos en contenido, incluidos elementos interactivos en generación procedimental</a:t>
            </a:r>
            <a:endParaRPr lang="en-US" sz="1040" dirty="0"/>
          </a:p>
        </p:txBody>
      </p:sp>
      <p:sp>
        <p:nvSpPr>
          <p:cNvPr id="43" name="Text 28"/>
          <p:cNvSpPr/>
          <p:nvPr/>
        </p:nvSpPr>
        <p:spPr>
          <a:xfrm>
            <a:off x="381000" y="6486526"/>
            <a:ext cx="1734449" cy="149849"/>
          </a:xfrm>
          <a:prstGeom prst="rect">
            <a:avLst/>
          </a:prstGeom>
          <a:noFill/>
          <a:ln/>
        </p:spPr>
        <p:txBody>
          <a:bodyPr wrap="none" lIns="0" tIns="0" rIns="0" bIns="0" rtlCol="0" anchor="t">
            <a:spAutoFit/>
          </a:bodyPr>
          <a:lstStyle/>
          <a:p>
            <a:pPr>
              <a:lnSpc>
                <a:spcPts val="1200"/>
              </a:lnSpc>
            </a:pPr>
            <a:r>
              <a:rPr lang="en-US" sz="969" noProof="0" dirty="0">
                <a:solidFill>
                  <a:srgbClr val="000000"/>
                </a:solidFill>
              </a:rPr>
              <a:t>Con fines </a:t>
            </a:r>
            <a:r>
              <a:rPr lang="en-US" sz="969" noProof="0" dirty="0" err="1">
                <a:solidFill>
                  <a:srgbClr val="000000"/>
                </a:solidFill>
              </a:rPr>
              <a:t>ilustrativos</a:t>
            </a:r>
            <a:r>
              <a:rPr lang="en-US" sz="969" noProof="0" dirty="0">
                <a:solidFill>
                  <a:srgbClr val="000000"/>
                </a:solidFill>
              </a:rPr>
              <a:t> </a:t>
            </a:r>
            <a:r>
              <a:rPr lang="en-US" sz="969" noProof="0" dirty="0" err="1">
                <a:solidFill>
                  <a:srgbClr val="000000"/>
                </a:solidFill>
              </a:rPr>
              <a:t>solamente</a:t>
            </a:r>
            <a:endParaRPr lang="en-US" sz="969" noProof="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61"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 name="Google Shape;377;p40">
            <a:extLst>
              <a:ext uri="{FF2B5EF4-FFF2-40B4-BE49-F238E27FC236}">
                <a16:creationId xmlns:a16="http://schemas.microsoft.com/office/drawing/2014/main" id="{08434063-6379-A634-381D-E41FD25FE4FD}"/>
              </a:ext>
            </a:extLst>
          </p:cNvPr>
          <p:cNvSpPr txBox="1">
            <a:spLocks/>
          </p:cNvSpPr>
          <p:nvPr/>
        </p:nvSpPr>
        <p:spPr>
          <a:xfrm>
            <a:off x="445286" y="584628"/>
            <a:ext cx="11691946" cy="50122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100" b="1" dirty="0">
                <a:solidFill>
                  <a:schemeClr val="tx1"/>
                </a:solidFill>
                <a:latin typeface="Poppins"/>
                <a:cs typeface="Poppins"/>
              </a:rPr>
              <a:t>CASOS DE USO EN INSTITUCIÓNES FINANCIERAS</a:t>
            </a:r>
          </a:p>
        </p:txBody>
      </p:sp>
      <p:sp>
        <p:nvSpPr>
          <p:cNvPr id="5" name="Google Shape;378;p40">
            <a:extLst>
              <a:ext uri="{FF2B5EF4-FFF2-40B4-BE49-F238E27FC236}">
                <a16:creationId xmlns:a16="http://schemas.microsoft.com/office/drawing/2014/main" id="{12A4C247-ABD1-AEDE-1399-31E43B24FE9B}"/>
              </a:ext>
            </a:extLst>
          </p:cNvPr>
          <p:cNvSpPr txBox="1">
            <a:spLocks/>
          </p:cNvSpPr>
          <p:nvPr/>
        </p:nvSpPr>
        <p:spPr>
          <a:xfrm>
            <a:off x="235267" y="6288460"/>
            <a:ext cx="10870717" cy="86635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MX" sz="800" b="1">
                <a:latin typeface="Poppins"/>
                <a:cs typeface="Poppins"/>
              </a:rPr>
              <a:t>Fuente:</a:t>
            </a:r>
            <a:r>
              <a:rPr lang="es-MX" sz="800">
                <a:latin typeface="Poppins"/>
                <a:cs typeface="Poppins"/>
              </a:rPr>
              <a:t>​ IIF – INFORME DE LA ENCUESTA ANUAL DE EY SOBRE EL USO DE IA EN LOS SERVICIOS FINANCIEROS </a:t>
            </a:r>
            <a:br>
              <a:rPr lang="es-MX" sz="800">
                <a:latin typeface="Poppins"/>
                <a:cs typeface="Poppins"/>
              </a:rPr>
            </a:br>
            <a:r>
              <a:rPr lang="es-MX" sz="800">
                <a:latin typeface="Poppins"/>
                <a:cs typeface="Poppins"/>
              </a:rPr>
              <a:t>IIF &amp; EY. (2025). </a:t>
            </a:r>
            <a:r>
              <a:rPr lang="es-MX" sz="800" i="1">
                <a:latin typeface="Poppins"/>
                <a:cs typeface="Poppins"/>
              </a:rPr>
              <a:t>IIF-EY </a:t>
            </a:r>
            <a:r>
              <a:rPr lang="es-MX" sz="800" i="1" err="1">
                <a:latin typeface="Poppins"/>
                <a:cs typeface="Poppins"/>
              </a:rPr>
              <a:t>Annual</a:t>
            </a:r>
            <a:r>
              <a:rPr lang="es-MX" sz="800" i="1">
                <a:latin typeface="Poppins"/>
                <a:cs typeface="Poppins"/>
              </a:rPr>
              <a:t> </a:t>
            </a:r>
            <a:r>
              <a:rPr lang="es-MX" sz="800" i="1" err="1">
                <a:latin typeface="Poppins"/>
                <a:cs typeface="Poppins"/>
              </a:rPr>
              <a:t>Survey</a:t>
            </a:r>
            <a:r>
              <a:rPr lang="es-MX" sz="800" i="1">
                <a:latin typeface="Poppins"/>
                <a:cs typeface="Poppins"/>
              </a:rPr>
              <a:t> </a:t>
            </a:r>
            <a:r>
              <a:rPr lang="es-MX" sz="800" i="1" err="1">
                <a:latin typeface="Poppins"/>
                <a:cs typeface="Poppins"/>
              </a:rPr>
              <a:t>Report</a:t>
            </a:r>
            <a:r>
              <a:rPr lang="es-MX" sz="800" i="1">
                <a:latin typeface="Poppins"/>
                <a:cs typeface="Poppins"/>
              </a:rPr>
              <a:t> </a:t>
            </a:r>
            <a:r>
              <a:rPr lang="es-MX" sz="800" i="1" err="1">
                <a:latin typeface="Poppins"/>
                <a:cs typeface="Poppins"/>
              </a:rPr>
              <a:t>on</a:t>
            </a:r>
            <a:r>
              <a:rPr lang="es-MX" sz="800" i="1">
                <a:latin typeface="Poppins"/>
                <a:cs typeface="Poppins"/>
              </a:rPr>
              <a:t> AI/ML Use in </a:t>
            </a:r>
            <a:r>
              <a:rPr lang="es-MX" sz="800" i="1" err="1">
                <a:latin typeface="Poppins"/>
                <a:cs typeface="Poppins"/>
              </a:rPr>
              <a:t>Financial</a:t>
            </a:r>
            <a:r>
              <a:rPr lang="es-MX" sz="800" i="1">
                <a:latin typeface="Poppins"/>
                <a:cs typeface="Poppins"/>
              </a:rPr>
              <a:t> </a:t>
            </a:r>
            <a:r>
              <a:rPr lang="es-MX" sz="800" i="1" err="1">
                <a:latin typeface="Poppins"/>
                <a:cs typeface="Poppins"/>
              </a:rPr>
              <a:t>Services</a:t>
            </a:r>
            <a:r>
              <a:rPr lang="es-MX" sz="800">
                <a:latin typeface="Poppins"/>
                <a:cs typeface="Poppins"/>
              </a:rPr>
              <a:t>. </a:t>
            </a:r>
            <a:r>
              <a:rPr lang="es-MX" sz="800" err="1">
                <a:latin typeface="Poppins"/>
                <a:cs typeface="Poppins"/>
              </a:rPr>
              <a:t>Retrieved</a:t>
            </a:r>
            <a:r>
              <a:rPr lang="es-MX" sz="800">
                <a:latin typeface="Poppins"/>
                <a:cs typeface="Poppins"/>
              </a:rPr>
              <a:t> </a:t>
            </a:r>
            <a:r>
              <a:rPr lang="es-MX" sz="800" err="1">
                <a:latin typeface="Poppins"/>
                <a:cs typeface="Poppins"/>
              </a:rPr>
              <a:t>from</a:t>
            </a:r>
            <a:r>
              <a:rPr lang="es-MX" sz="800">
                <a:latin typeface="Poppins"/>
                <a:cs typeface="Poppins"/>
              </a:rPr>
              <a:t> </a:t>
            </a:r>
            <a:r>
              <a:rPr lang="es-MX" sz="800" u="sng">
                <a:latin typeface="Poppins"/>
                <a:cs typeface="Poppins"/>
              </a:rPr>
              <a:t>: </a:t>
            </a:r>
            <a:r>
              <a:rPr lang="es-MX" sz="800" u="sng">
                <a:latin typeface="Poppins"/>
                <a:cs typeface="Poppins"/>
                <a:hlinkClick r:id="rId4"/>
              </a:rPr>
              <a:t>https://www.iif.com/Publications/ID/6322/2025-IIF-EY-Annual-Survey-Report-on-AI-Use-in-Financial-Services</a:t>
            </a:r>
            <a:endParaRPr lang="es-MX" sz="800">
              <a:latin typeface="Poppins"/>
              <a:cs typeface="Poppins"/>
            </a:endParaRPr>
          </a:p>
        </p:txBody>
      </p:sp>
      <p:pic>
        <p:nvPicPr>
          <p:cNvPr id="7" name="Picture 6">
            <a:extLst>
              <a:ext uri="{FF2B5EF4-FFF2-40B4-BE49-F238E27FC236}">
                <a16:creationId xmlns:a16="http://schemas.microsoft.com/office/drawing/2014/main" id="{01E02115-C2BF-33B2-D59A-3D081A16B126}"/>
              </a:ext>
            </a:extLst>
          </p:cNvPr>
          <p:cNvPicPr>
            <a:picLocks noChangeAspect="1"/>
          </p:cNvPicPr>
          <p:nvPr/>
        </p:nvPicPr>
        <p:blipFill>
          <a:blip r:embed="rId5"/>
          <a:stretch>
            <a:fillRect/>
          </a:stretch>
        </p:blipFill>
        <p:spPr>
          <a:xfrm>
            <a:off x="773374" y="1286802"/>
            <a:ext cx="10645253" cy="5000905"/>
          </a:xfrm>
          <a:prstGeom prst="rect">
            <a:avLst/>
          </a:prstGeom>
        </p:spPr>
      </p:pic>
      <p:sp>
        <p:nvSpPr>
          <p:cNvPr id="9" name="Rectángulo 12">
            <a:extLst>
              <a:ext uri="{FF2B5EF4-FFF2-40B4-BE49-F238E27FC236}">
                <a16:creationId xmlns:a16="http://schemas.microsoft.com/office/drawing/2014/main" id="{86E1F060-2F32-5A36-3BD6-328147001AA9}"/>
              </a:ext>
            </a:extLst>
          </p:cNvPr>
          <p:cNvSpPr/>
          <p:nvPr/>
        </p:nvSpPr>
        <p:spPr>
          <a:xfrm>
            <a:off x="682024" y="1288093"/>
            <a:ext cx="5742061" cy="49978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s-CO" sz="2489">
              <a:latin typeface="Poppins"/>
              <a:cs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76251" y="285751"/>
            <a:ext cx="11239500" cy="804707"/>
          </a:xfrm>
          <a:prstGeom prst="rect">
            <a:avLst/>
          </a:prstGeom>
          <a:noFill/>
          <a:ln/>
        </p:spPr>
        <p:txBody>
          <a:bodyPr wrap="square" lIns="0" tIns="0" rIns="0" bIns="0" rtlCol="0" anchor="t">
            <a:spAutoFit/>
          </a:bodyPr>
          <a:lstStyle/>
          <a:p>
            <a:pPr>
              <a:lnSpc>
                <a:spcPts val="3200"/>
              </a:lnSpc>
            </a:pPr>
            <a:r>
              <a:rPr lang="en-US" sz="2411" b="1" dirty="0">
                <a:latin typeface="Poppins" panose="00000500000000000000" pitchFamily="2" charset="0"/>
                <a:cs typeface="Poppins" panose="00000500000000000000" pitchFamily="2" charset="0"/>
              </a:rPr>
              <a:t>IA Agéntica: Construyendo inteligencia a través de la acción y datos conectados</a:t>
            </a:r>
            <a:endParaRPr lang="en-US" sz="2411" dirty="0">
              <a:latin typeface="Poppins" panose="00000500000000000000" pitchFamily="2" charset="0"/>
              <a:cs typeface="Poppins" panose="00000500000000000000" pitchFamily="2" charset="0"/>
            </a:endParaRPr>
          </a:p>
        </p:txBody>
      </p:sp>
      <p:sp>
        <p:nvSpPr>
          <p:cNvPr id="4" name="Text 1"/>
          <p:cNvSpPr/>
          <p:nvPr/>
        </p:nvSpPr>
        <p:spPr>
          <a:xfrm>
            <a:off x="476251" y="1165846"/>
            <a:ext cx="5344925" cy="296043"/>
          </a:xfrm>
          <a:prstGeom prst="rect">
            <a:avLst/>
          </a:prstGeom>
          <a:noFill/>
          <a:ln/>
        </p:spPr>
        <p:txBody>
          <a:bodyPr wrap="none" lIns="0" tIns="0" rIns="0" bIns="0" rtlCol="0" anchor="t">
            <a:spAutoFit/>
          </a:bodyPr>
          <a:lstStyle/>
          <a:p>
            <a:pPr>
              <a:lnSpc>
                <a:spcPts val="2400"/>
              </a:lnSpc>
            </a:pPr>
            <a:r>
              <a:rPr lang="en-US" sz="1836" dirty="0">
                <a:solidFill>
                  <a:srgbClr val="0D47A1"/>
                </a:solidFill>
              </a:rPr>
              <a:t>La evolución de chatbots a asistentes multipropósito</a:t>
            </a:r>
            <a:endParaRPr lang="en-US" sz="1836" dirty="0"/>
          </a:p>
        </p:txBody>
      </p:sp>
      <p:sp>
        <p:nvSpPr>
          <p:cNvPr id="5" name="Text 2"/>
          <p:cNvSpPr/>
          <p:nvPr/>
        </p:nvSpPr>
        <p:spPr>
          <a:xfrm>
            <a:off x="476251" y="1370339"/>
            <a:ext cx="3752502" cy="316177"/>
          </a:xfrm>
          <a:prstGeom prst="rect">
            <a:avLst/>
          </a:prstGeom>
          <a:noFill/>
          <a:ln/>
        </p:spPr>
        <p:txBody>
          <a:bodyPr wrap="none" lIns="0" tIns="0" rIns="0" bIns="0" rtlCol="0" anchor="t">
            <a:spAutoFit/>
          </a:bodyPr>
          <a:lstStyle/>
          <a:p>
            <a:pPr>
              <a:lnSpc>
                <a:spcPts val="2667"/>
              </a:lnSpc>
            </a:pPr>
            <a:r>
              <a:rPr lang="en-US" sz="1591" b="1" dirty="0">
                <a:solidFill>
                  <a:srgbClr val="000000"/>
                </a:solidFill>
              </a:rPr>
              <a:t>Agentes de IA y Capacidades de Ejemplo</a:t>
            </a:r>
            <a:endParaRPr lang="en-US" sz="1591" dirty="0"/>
          </a:p>
        </p:txBody>
      </p:sp>
      <p:sp>
        <p:nvSpPr>
          <p:cNvPr id="6" name="Text 3"/>
          <p:cNvSpPr/>
          <p:nvPr/>
        </p:nvSpPr>
        <p:spPr>
          <a:xfrm>
            <a:off x="1634247" y="1674871"/>
            <a:ext cx="1321452" cy="316177"/>
          </a:xfrm>
          <a:prstGeom prst="rect">
            <a:avLst/>
          </a:prstGeom>
          <a:noFill/>
          <a:ln/>
        </p:spPr>
        <p:txBody>
          <a:bodyPr wrap="none" lIns="0" tIns="0" rIns="0" bIns="0" rtlCol="0" anchor="t">
            <a:spAutoFit/>
          </a:bodyPr>
          <a:lstStyle/>
          <a:p>
            <a:pPr algn="ctr">
              <a:lnSpc>
                <a:spcPts val="2667"/>
              </a:lnSpc>
            </a:pPr>
            <a:r>
              <a:rPr lang="en-US" sz="1591" b="1" dirty="0">
                <a:solidFill>
                  <a:srgbClr val="0D47A1"/>
                </a:solidFill>
              </a:rPr>
              <a:t>Componentes</a:t>
            </a:r>
            <a:endParaRPr lang="en-US" sz="1591" dirty="0"/>
          </a:p>
        </p:txBody>
      </p:sp>
      <p:sp>
        <p:nvSpPr>
          <p:cNvPr id="7" name="Shape 4"/>
          <p:cNvSpPr/>
          <p:nvPr/>
        </p:nvSpPr>
        <p:spPr>
          <a:xfrm>
            <a:off x="516979" y="2227320"/>
            <a:ext cx="3555988" cy="1095375"/>
          </a:xfrm>
          <a:prstGeom prst="rect">
            <a:avLst/>
          </a:prstGeom>
          <a:solidFill>
            <a:srgbClr val="E3F2FD"/>
          </a:solidFill>
          <a:ln w="18288">
            <a:solidFill>
              <a:srgbClr val="B0BEC5"/>
            </a:solidFill>
            <a:prstDash val="solid"/>
          </a:ln>
        </p:spPr>
        <p:txBody>
          <a:bodyPr/>
          <a:lstStyle/>
          <a:p>
            <a:endParaRPr lang="en-US" sz="2400"/>
          </a:p>
        </p:txBody>
      </p:sp>
      <p:sp>
        <p:nvSpPr>
          <p:cNvPr id="8" name="Text 5"/>
          <p:cNvSpPr/>
          <p:nvPr/>
        </p:nvSpPr>
        <p:spPr>
          <a:xfrm>
            <a:off x="1929489" y="2471621"/>
            <a:ext cx="730969" cy="292068"/>
          </a:xfrm>
          <a:prstGeom prst="rect">
            <a:avLst/>
          </a:prstGeom>
          <a:noFill/>
          <a:ln/>
        </p:spPr>
        <p:txBody>
          <a:bodyPr wrap="none" lIns="0" tIns="0" rIns="0" bIns="0" rtlCol="0" anchor="t">
            <a:spAutoFit/>
          </a:bodyPr>
          <a:lstStyle/>
          <a:p>
            <a:pPr algn="ctr">
              <a:lnSpc>
                <a:spcPts val="2533"/>
              </a:lnSpc>
            </a:pPr>
            <a:r>
              <a:rPr lang="en-US" sz="1453" b="1" dirty="0">
                <a:solidFill>
                  <a:srgbClr val="000000"/>
                </a:solidFill>
              </a:rPr>
              <a:t>Modelos</a:t>
            </a:r>
            <a:endParaRPr lang="en-US" sz="1453" dirty="0"/>
          </a:p>
        </p:txBody>
      </p:sp>
      <p:sp>
        <p:nvSpPr>
          <p:cNvPr id="9" name="Text 6"/>
          <p:cNvSpPr/>
          <p:nvPr/>
        </p:nvSpPr>
        <p:spPr>
          <a:xfrm>
            <a:off x="1059860" y="2843096"/>
            <a:ext cx="2470227" cy="229871"/>
          </a:xfrm>
          <a:prstGeom prst="rect">
            <a:avLst/>
          </a:prstGeom>
          <a:noFill/>
          <a:ln/>
        </p:spPr>
        <p:txBody>
          <a:bodyPr wrap="none" lIns="0" tIns="0" rIns="0" bIns="0" rtlCol="0" anchor="t">
            <a:spAutoFit/>
          </a:bodyPr>
          <a:lstStyle/>
          <a:p>
            <a:pPr algn="ctr">
              <a:lnSpc>
                <a:spcPts val="1867"/>
              </a:lnSpc>
            </a:pPr>
            <a:r>
              <a:rPr lang="en-US" sz="1328" dirty="0">
                <a:solidFill>
                  <a:srgbClr val="000000"/>
                </a:solidFill>
              </a:rPr>
              <a:t>Arquitectura central e inteligencia</a:t>
            </a:r>
            <a:endParaRPr lang="en-US" sz="1328" dirty="0"/>
          </a:p>
        </p:txBody>
      </p:sp>
      <p:sp>
        <p:nvSpPr>
          <p:cNvPr id="11" name="Shape 8"/>
          <p:cNvSpPr/>
          <p:nvPr/>
        </p:nvSpPr>
        <p:spPr>
          <a:xfrm>
            <a:off x="516979" y="3456045"/>
            <a:ext cx="3555988" cy="1222995"/>
          </a:xfrm>
          <a:prstGeom prst="rect">
            <a:avLst/>
          </a:prstGeom>
          <a:solidFill>
            <a:srgbClr val="E3F2FD"/>
          </a:solidFill>
          <a:ln w="18288">
            <a:solidFill>
              <a:srgbClr val="B0BEC5"/>
            </a:solidFill>
            <a:prstDash val="solid"/>
          </a:ln>
        </p:spPr>
        <p:txBody>
          <a:bodyPr/>
          <a:lstStyle/>
          <a:p>
            <a:endParaRPr lang="en-US" sz="2400"/>
          </a:p>
        </p:txBody>
      </p:sp>
      <p:sp>
        <p:nvSpPr>
          <p:cNvPr id="12" name="Text 9"/>
          <p:cNvSpPr/>
          <p:nvPr/>
        </p:nvSpPr>
        <p:spPr>
          <a:xfrm>
            <a:off x="2105818" y="3627494"/>
            <a:ext cx="378309" cy="292068"/>
          </a:xfrm>
          <a:prstGeom prst="rect">
            <a:avLst/>
          </a:prstGeom>
          <a:noFill/>
          <a:ln/>
        </p:spPr>
        <p:txBody>
          <a:bodyPr wrap="none" lIns="0" tIns="0" rIns="0" bIns="0" rtlCol="0" anchor="t">
            <a:spAutoFit/>
          </a:bodyPr>
          <a:lstStyle/>
          <a:p>
            <a:pPr algn="ctr">
              <a:lnSpc>
                <a:spcPts val="2533"/>
              </a:lnSpc>
            </a:pPr>
            <a:r>
              <a:rPr lang="en-US" sz="1453" b="1" dirty="0">
                <a:solidFill>
                  <a:srgbClr val="000000"/>
                </a:solidFill>
              </a:rPr>
              <a:t>APIs</a:t>
            </a:r>
            <a:endParaRPr lang="en-US" sz="1453" dirty="0"/>
          </a:p>
        </p:txBody>
      </p:sp>
      <p:sp>
        <p:nvSpPr>
          <p:cNvPr id="13" name="Text 10"/>
          <p:cNvSpPr/>
          <p:nvPr/>
        </p:nvSpPr>
        <p:spPr>
          <a:xfrm>
            <a:off x="669379" y="3998971"/>
            <a:ext cx="3251188" cy="473528"/>
          </a:xfrm>
          <a:prstGeom prst="rect">
            <a:avLst/>
          </a:prstGeom>
          <a:noFill/>
          <a:ln/>
        </p:spPr>
        <p:txBody>
          <a:bodyPr wrap="square" lIns="0" tIns="0" rIns="0" bIns="0" rtlCol="0" anchor="t">
            <a:spAutoFit/>
          </a:bodyPr>
          <a:lstStyle/>
          <a:p>
            <a:pPr algn="ctr">
              <a:lnSpc>
                <a:spcPts val="1867"/>
              </a:lnSpc>
            </a:pPr>
            <a:r>
              <a:rPr lang="en-US" sz="1328" dirty="0">
                <a:solidFill>
                  <a:srgbClr val="000000"/>
                </a:solidFill>
              </a:rPr>
              <a:t>Interfaz externa para recopilar datos e integrarse con otras aplicaciones</a:t>
            </a:r>
            <a:endParaRPr lang="en-US" sz="1328" dirty="0"/>
          </a:p>
        </p:txBody>
      </p:sp>
      <p:sp>
        <p:nvSpPr>
          <p:cNvPr id="15" name="Shape 12"/>
          <p:cNvSpPr/>
          <p:nvPr/>
        </p:nvSpPr>
        <p:spPr>
          <a:xfrm>
            <a:off x="516979" y="4774291"/>
            <a:ext cx="3555988" cy="1458255"/>
          </a:xfrm>
          <a:prstGeom prst="rect">
            <a:avLst/>
          </a:prstGeom>
          <a:solidFill>
            <a:srgbClr val="E3F2FD"/>
          </a:solidFill>
          <a:ln w="18288">
            <a:solidFill>
              <a:srgbClr val="B0BEC5"/>
            </a:solidFill>
            <a:prstDash val="solid"/>
          </a:ln>
        </p:spPr>
        <p:txBody>
          <a:bodyPr/>
          <a:lstStyle/>
          <a:p>
            <a:endParaRPr lang="en-US" sz="2400"/>
          </a:p>
        </p:txBody>
      </p:sp>
      <p:sp>
        <p:nvSpPr>
          <p:cNvPr id="16" name="Text 13"/>
          <p:cNvSpPr/>
          <p:nvPr/>
        </p:nvSpPr>
        <p:spPr>
          <a:xfrm>
            <a:off x="1919871" y="4945740"/>
            <a:ext cx="750205" cy="292068"/>
          </a:xfrm>
          <a:prstGeom prst="rect">
            <a:avLst/>
          </a:prstGeom>
          <a:noFill/>
          <a:ln/>
        </p:spPr>
        <p:txBody>
          <a:bodyPr wrap="none" lIns="0" tIns="0" rIns="0" bIns="0" rtlCol="0" anchor="t">
            <a:spAutoFit/>
          </a:bodyPr>
          <a:lstStyle/>
          <a:p>
            <a:pPr algn="ctr">
              <a:lnSpc>
                <a:spcPts val="2533"/>
              </a:lnSpc>
            </a:pPr>
            <a:r>
              <a:rPr lang="en-US" sz="1453" b="1" dirty="0">
                <a:solidFill>
                  <a:srgbClr val="000000"/>
                </a:solidFill>
              </a:rPr>
              <a:t>Memoria</a:t>
            </a:r>
            <a:endParaRPr lang="en-US" sz="1453" dirty="0"/>
          </a:p>
        </p:txBody>
      </p:sp>
      <p:sp>
        <p:nvSpPr>
          <p:cNvPr id="17" name="Text 14"/>
          <p:cNvSpPr/>
          <p:nvPr/>
        </p:nvSpPr>
        <p:spPr>
          <a:xfrm>
            <a:off x="669379" y="5317215"/>
            <a:ext cx="3251188" cy="717184"/>
          </a:xfrm>
          <a:prstGeom prst="rect">
            <a:avLst/>
          </a:prstGeom>
          <a:noFill/>
          <a:ln/>
        </p:spPr>
        <p:txBody>
          <a:bodyPr wrap="square" lIns="0" tIns="0" rIns="0" bIns="0" rtlCol="0" anchor="t">
            <a:spAutoFit/>
          </a:bodyPr>
          <a:lstStyle/>
          <a:p>
            <a:pPr algn="ctr">
              <a:lnSpc>
                <a:spcPts val="1867"/>
              </a:lnSpc>
            </a:pPr>
            <a:r>
              <a:rPr lang="en-US" sz="1328" dirty="0">
                <a:solidFill>
                  <a:srgbClr val="000000"/>
                </a:solidFill>
              </a:rPr>
              <a:t>Conocimiento de acciones pasadas y capacidad de aprender de decisiones previas</a:t>
            </a:r>
            <a:endParaRPr lang="en-US" sz="1328" dirty="0"/>
          </a:p>
        </p:txBody>
      </p:sp>
      <p:sp>
        <p:nvSpPr>
          <p:cNvPr id="19" name="Shape 16"/>
          <p:cNvSpPr/>
          <p:nvPr/>
        </p:nvSpPr>
        <p:spPr>
          <a:xfrm>
            <a:off x="4800527" y="2958031"/>
            <a:ext cx="2286000" cy="2286000"/>
          </a:xfrm>
          <a:prstGeom prst="ellipse">
            <a:avLst/>
          </a:prstGeom>
          <a:solidFill>
            <a:srgbClr val="42A5F5"/>
          </a:solidFill>
          <a:ln/>
        </p:spPr>
        <p:txBody>
          <a:bodyPr/>
          <a:lstStyle/>
          <a:p>
            <a:endParaRPr lang="en-US" sz="2400"/>
          </a:p>
        </p:txBody>
      </p:sp>
      <p:sp>
        <p:nvSpPr>
          <p:cNvPr id="20" name="Text 17"/>
          <p:cNvSpPr/>
          <p:nvPr/>
        </p:nvSpPr>
        <p:spPr>
          <a:xfrm>
            <a:off x="5355289" y="3885471"/>
            <a:ext cx="1176476" cy="422103"/>
          </a:xfrm>
          <a:prstGeom prst="rect">
            <a:avLst/>
          </a:prstGeom>
          <a:noFill/>
          <a:ln/>
        </p:spPr>
        <p:txBody>
          <a:bodyPr wrap="none" lIns="0" tIns="0" rIns="0" bIns="0" rtlCol="0" anchor="t">
            <a:spAutoFit/>
          </a:bodyPr>
          <a:lstStyle/>
          <a:p>
            <a:pPr algn="ctr">
              <a:lnSpc>
                <a:spcPts val="3600"/>
              </a:lnSpc>
            </a:pPr>
            <a:r>
              <a:rPr lang="en-US" sz="2136" b="1" dirty="0" err="1">
                <a:solidFill>
                  <a:srgbClr val="FFFFFF"/>
                </a:solidFill>
              </a:rPr>
              <a:t>Agente</a:t>
            </a:r>
            <a:r>
              <a:rPr lang="en-US" sz="2136" b="1" dirty="0">
                <a:solidFill>
                  <a:srgbClr val="FFFFFF"/>
                </a:solidFill>
              </a:rPr>
              <a:t> IA</a:t>
            </a:r>
            <a:endParaRPr lang="en-US" sz="2136" dirty="0"/>
          </a:p>
        </p:txBody>
      </p:sp>
      <p:sp>
        <p:nvSpPr>
          <p:cNvPr id="21" name="Text 18"/>
          <p:cNvSpPr/>
          <p:nvPr/>
        </p:nvSpPr>
        <p:spPr>
          <a:xfrm>
            <a:off x="9702446" y="1973532"/>
            <a:ext cx="470578" cy="316177"/>
          </a:xfrm>
          <a:prstGeom prst="rect">
            <a:avLst/>
          </a:prstGeom>
          <a:noFill/>
          <a:ln/>
        </p:spPr>
        <p:txBody>
          <a:bodyPr wrap="none" lIns="0" tIns="0" rIns="0" bIns="0" rtlCol="0" anchor="t">
            <a:spAutoFit/>
          </a:bodyPr>
          <a:lstStyle/>
          <a:p>
            <a:pPr algn="ctr">
              <a:lnSpc>
                <a:spcPts val="2667"/>
              </a:lnSpc>
            </a:pPr>
            <a:r>
              <a:rPr lang="en-US" sz="1591" b="1" dirty="0">
                <a:solidFill>
                  <a:srgbClr val="0D47A1"/>
                </a:solidFill>
              </a:rPr>
              <a:t>Usos</a:t>
            </a:r>
            <a:endParaRPr lang="en-US" sz="1591" dirty="0"/>
          </a:p>
        </p:txBody>
      </p:sp>
      <p:sp>
        <p:nvSpPr>
          <p:cNvPr id="22" name="Shape 19"/>
          <p:cNvSpPr/>
          <p:nvPr/>
        </p:nvSpPr>
        <p:spPr>
          <a:xfrm>
            <a:off x="8159724" y="2525981"/>
            <a:ext cx="3556025" cy="647700"/>
          </a:xfrm>
          <a:prstGeom prst="rect">
            <a:avLst/>
          </a:prstGeom>
          <a:solidFill>
            <a:srgbClr val="0D47A1"/>
          </a:solidFill>
          <a:ln/>
        </p:spPr>
        <p:txBody>
          <a:bodyPr/>
          <a:lstStyle/>
          <a:p>
            <a:endParaRPr lang="en-US" sz="2400"/>
          </a:p>
        </p:txBody>
      </p:sp>
      <p:sp>
        <p:nvSpPr>
          <p:cNvPr id="24" name="Text 21"/>
          <p:cNvSpPr/>
          <p:nvPr/>
        </p:nvSpPr>
        <p:spPr>
          <a:xfrm>
            <a:off x="8790834" y="2699813"/>
            <a:ext cx="2293769" cy="280013"/>
          </a:xfrm>
          <a:prstGeom prst="rect">
            <a:avLst/>
          </a:prstGeom>
          <a:noFill/>
          <a:ln/>
        </p:spPr>
        <p:txBody>
          <a:bodyPr wrap="none" lIns="0" tIns="0" rIns="0" bIns="0" rtlCol="0" anchor="t">
            <a:spAutoFit/>
          </a:bodyPr>
          <a:lstStyle/>
          <a:p>
            <a:pPr algn="ctr">
              <a:lnSpc>
                <a:spcPts val="2400"/>
              </a:lnSpc>
            </a:pPr>
            <a:r>
              <a:rPr lang="en-US" sz="1384" b="1" dirty="0">
                <a:solidFill>
                  <a:srgbClr val="FFFFFF"/>
                </a:solidFill>
              </a:rPr>
              <a:t>Automatización de procesos</a:t>
            </a:r>
            <a:endParaRPr lang="en-US" sz="1384" dirty="0"/>
          </a:p>
        </p:txBody>
      </p:sp>
      <p:sp>
        <p:nvSpPr>
          <p:cNvPr id="25" name="Shape 22"/>
          <p:cNvSpPr/>
          <p:nvPr/>
        </p:nvSpPr>
        <p:spPr>
          <a:xfrm>
            <a:off x="8159724" y="3307032"/>
            <a:ext cx="3556025" cy="647700"/>
          </a:xfrm>
          <a:prstGeom prst="rect">
            <a:avLst/>
          </a:prstGeom>
          <a:solidFill>
            <a:srgbClr val="0D47A1"/>
          </a:solidFill>
          <a:ln/>
        </p:spPr>
        <p:txBody>
          <a:bodyPr/>
          <a:lstStyle/>
          <a:p>
            <a:endParaRPr lang="en-US" sz="2400"/>
          </a:p>
        </p:txBody>
      </p:sp>
      <p:sp>
        <p:nvSpPr>
          <p:cNvPr id="27" name="Text 24"/>
          <p:cNvSpPr/>
          <p:nvPr/>
        </p:nvSpPr>
        <p:spPr>
          <a:xfrm>
            <a:off x="9018414" y="3480862"/>
            <a:ext cx="1838645" cy="280013"/>
          </a:xfrm>
          <a:prstGeom prst="rect">
            <a:avLst/>
          </a:prstGeom>
          <a:noFill/>
          <a:ln/>
        </p:spPr>
        <p:txBody>
          <a:bodyPr wrap="none" lIns="0" tIns="0" rIns="0" bIns="0" rtlCol="0" anchor="t">
            <a:spAutoFit/>
          </a:bodyPr>
          <a:lstStyle/>
          <a:p>
            <a:pPr algn="ctr">
              <a:lnSpc>
                <a:spcPts val="2400"/>
              </a:lnSpc>
            </a:pPr>
            <a:r>
              <a:rPr lang="en-US" sz="1384" b="1" dirty="0">
                <a:solidFill>
                  <a:srgbClr val="FFFFFF"/>
                </a:solidFill>
              </a:rPr>
              <a:t>Servicio personalizado</a:t>
            </a:r>
            <a:endParaRPr lang="en-US" sz="1384" dirty="0"/>
          </a:p>
        </p:txBody>
      </p:sp>
      <p:sp>
        <p:nvSpPr>
          <p:cNvPr id="28" name="Shape 25"/>
          <p:cNvSpPr/>
          <p:nvPr/>
        </p:nvSpPr>
        <p:spPr>
          <a:xfrm>
            <a:off x="8159724" y="4088081"/>
            <a:ext cx="3556025" cy="647700"/>
          </a:xfrm>
          <a:prstGeom prst="rect">
            <a:avLst/>
          </a:prstGeom>
          <a:solidFill>
            <a:srgbClr val="0D47A1"/>
          </a:solidFill>
          <a:ln/>
        </p:spPr>
        <p:txBody>
          <a:bodyPr/>
          <a:lstStyle/>
          <a:p>
            <a:endParaRPr lang="en-US" sz="2400"/>
          </a:p>
        </p:txBody>
      </p:sp>
      <p:sp>
        <p:nvSpPr>
          <p:cNvPr id="30" name="Text 27"/>
          <p:cNvSpPr/>
          <p:nvPr/>
        </p:nvSpPr>
        <p:spPr>
          <a:xfrm>
            <a:off x="9039684" y="4261913"/>
            <a:ext cx="1796069" cy="280013"/>
          </a:xfrm>
          <a:prstGeom prst="rect">
            <a:avLst/>
          </a:prstGeom>
          <a:noFill/>
          <a:ln/>
        </p:spPr>
        <p:txBody>
          <a:bodyPr wrap="none" lIns="0" tIns="0" rIns="0" bIns="0" rtlCol="0" anchor="t">
            <a:spAutoFit/>
          </a:bodyPr>
          <a:lstStyle/>
          <a:p>
            <a:pPr algn="ctr">
              <a:lnSpc>
                <a:spcPts val="2400"/>
              </a:lnSpc>
            </a:pPr>
            <a:r>
              <a:rPr lang="en-US" sz="1384" b="1" dirty="0">
                <a:solidFill>
                  <a:srgbClr val="FFFFFF"/>
                </a:solidFill>
              </a:rPr>
              <a:t>Soporte de decisiones</a:t>
            </a:r>
            <a:endParaRPr lang="en-US" sz="1384" dirty="0"/>
          </a:p>
        </p:txBody>
      </p:sp>
      <p:sp>
        <p:nvSpPr>
          <p:cNvPr id="31" name="Shape 28"/>
          <p:cNvSpPr/>
          <p:nvPr/>
        </p:nvSpPr>
        <p:spPr>
          <a:xfrm>
            <a:off x="8159724" y="4869132"/>
            <a:ext cx="3556025" cy="647700"/>
          </a:xfrm>
          <a:prstGeom prst="rect">
            <a:avLst/>
          </a:prstGeom>
          <a:solidFill>
            <a:srgbClr val="0D47A1"/>
          </a:solidFill>
          <a:ln/>
        </p:spPr>
        <p:txBody>
          <a:bodyPr/>
          <a:lstStyle/>
          <a:p>
            <a:endParaRPr lang="en-US" sz="2400"/>
          </a:p>
        </p:txBody>
      </p:sp>
      <p:sp>
        <p:nvSpPr>
          <p:cNvPr id="33" name="Text 30"/>
          <p:cNvSpPr/>
          <p:nvPr/>
        </p:nvSpPr>
        <p:spPr>
          <a:xfrm>
            <a:off x="8754207" y="5042962"/>
            <a:ext cx="2367058" cy="280013"/>
          </a:xfrm>
          <a:prstGeom prst="rect">
            <a:avLst/>
          </a:prstGeom>
          <a:noFill/>
          <a:ln/>
        </p:spPr>
        <p:txBody>
          <a:bodyPr wrap="none" lIns="0" tIns="0" rIns="0" bIns="0" rtlCol="0" anchor="t">
            <a:spAutoFit/>
          </a:bodyPr>
          <a:lstStyle/>
          <a:p>
            <a:pPr algn="ctr">
              <a:lnSpc>
                <a:spcPts val="2400"/>
              </a:lnSpc>
            </a:pPr>
            <a:r>
              <a:rPr lang="en-US" sz="1384" b="1" dirty="0">
                <a:solidFill>
                  <a:srgbClr val="FFFFFF"/>
                </a:solidFill>
              </a:rPr>
              <a:t>Herramienta de investigación</a:t>
            </a:r>
            <a:endParaRPr lang="en-US" sz="1384" dirty="0"/>
          </a:p>
        </p:txBody>
      </p:sp>
      <p:cxnSp>
        <p:nvCxnSpPr>
          <p:cNvPr id="35" name="Straight Arrow Connector 34">
            <a:extLst>
              <a:ext uri="{FF2B5EF4-FFF2-40B4-BE49-F238E27FC236}">
                <a16:creationId xmlns:a16="http://schemas.microsoft.com/office/drawing/2014/main" id="{4F2F7145-25FB-62A0-0BF8-0655861FDB23}"/>
              </a:ext>
            </a:extLst>
          </p:cNvPr>
          <p:cNvCxnSpPr>
            <a:cxnSpLocks/>
            <a:stCxn id="7" idx="3"/>
          </p:cNvCxnSpPr>
          <p:nvPr/>
        </p:nvCxnSpPr>
        <p:spPr>
          <a:xfrm>
            <a:off x="4072967" y="2775008"/>
            <a:ext cx="806214" cy="3986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5D84E31-3D88-C99B-10AD-18EDBB48A2A2}"/>
              </a:ext>
            </a:extLst>
          </p:cNvPr>
          <p:cNvCxnSpPr>
            <a:cxnSpLocks/>
            <a:stCxn id="11" idx="3"/>
          </p:cNvCxnSpPr>
          <p:nvPr/>
        </p:nvCxnSpPr>
        <p:spPr>
          <a:xfrm>
            <a:off x="4072967" y="4067543"/>
            <a:ext cx="588330" cy="43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54F4893-68D9-EFB1-6003-BA63C04282AE}"/>
              </a:ext>
            </a:extLst>
          </p:cNvPr>
          <p:cNvCxnSpPr>
            <a:stCxn id="15" idx="3"/>
          </p:cNvCxnSpPr>
          <p:nvPr/>
        </p:nvCxnSpPr>
        <p:spPr>
          <a:xfrm flipV="1">
            <a:off x="4072967" y="4945740"/>
            <a:ext cx="863364" cy="5576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91764526-CB32-291B-19E6-5A4D5C4148AB}"/>
              </a:ext>
            </a:extLst>
          </p:cNvPr>
          <p:cNvCxnSpPr>
            <a:endCxn id="22" idx="1"/>
          </p:cNvCxnSpPr>
          <p:nvPr/>
        </p:nvCxnSpPr>
        <p:spPr>
          <a:xfrm flipV="1">
            <a:off x="6915150" y="2849831"/>
            <a:ext cx="1244574" cy="4572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4807119D-FE41-DE89-10F8-A2EB78D7E863}"/>
              </a:ext>
            </a:extLst>
          </p:cNvPr>
          <p:cNvCxnSpPr>
            <a:cxnSpLocks/>
            <a:endCxn id="25" idx="1"/>
          </p:cNvCxnSpPr>
          <p:nvPr/>
        </p:nvCxnSpPr>
        <p:spPr>
          <a:xfrm flipV="1">
            <a:off x="7086527" y="3630882"/>
            <a:ext cx="1073197" cy="1299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763054E-4A17-038C-326D-95A1F1392304}"/>
              </a:ext>
            </a:extLst>
          </p:cNvPr>
          <p:cNvCxnSpPr>
            <a:cxnSpLocks/>
            <a:stCxn id="19" idx="6"/>
            <a:endCxn id="28" idx="1"/>
          </p:cNvCxnSpPr>
          <p:nvPr/>
        </p:nvCxnSpPr>
        <p:spPr>
          <a:xfrm>
            <a:off x="7086527" y="4101031"/>
            <a:ext cx="1073197" cy="310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089F269-46A8-0761-8F8F-397DBA359FE0}"/>
              </a:ext>
            </a:extLst>
          </p:cNvPr>
          <p:cNvCxnSpPr>
            <a:cxnSpLocks/>
            <a:endCxn id="31" idx="1"/>
          </p:cNvCxnSpPr>
          <p:nvPr/>
        </p:nvCxnSpPr>
        <p:spPr>
          <a:xfrm>
            <a:off x="6836569" y="4945740"/>
            <a:ext cx="1323155" cy="247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6">
            <a:extLst>
              <a:ext uri="{FF2B5EF4-FFF2-40B4-BE49-F238E27FC236}">
                <a16:creationId xmlns:a16="http://schemas.microsoft.com/office/drawing/2014/main" id="{D6E4CF9D-3706-7BCD-4623-2B5A25323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 y="-1"/>
            <a:ext cx="12191998" cy="6857999"/>
          </a:xfrm>
          <a:prstGeom prst="rect">
            <a:avLst/>
          </a:prstGeom>
        </p:spPr>
      </p:pic>
      <p:pic>
        <p:nvPicPr>
          <p:cNvPr id="1026" name="Picture 2">
            <a:extLst>
              <a:ext uri="{FF2B5EF4-FFF2-40B4-BE49-F238E27FC236}">
                <a16:creationId xmlns:a16="http://schemas.microsoft.com/office/drawing/2014/main" id="{B370C36B-F831-6A48-CD96-374166C8F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333" y="714375"/>
            <a:ext cx="4677800" cy="61348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494D6CD-C160-C37C-A2EA-A5D324AD2AF3}"/>
              </a:ext>
            </a:extLst>
          </p:cNvPr>
          <p:cNvPicPr>
            <a:picLocks noChangeAspect="1"/>
          </p:cNvPicPr>
          <p:nvPr/>
        </p:nvPicPr>
        <p:blipFill>
          <a:blip r:embed="rId4"/>
          <a:stretch>
            <a:fillRect/>
          </a:stretch>
        </p:blipFill>
        <p:spPr>
          <a:xfrm>
            <a:off x="6457190" y="523231"/>
            <a:ext cx="4820059" cy="6199114"/>
          </a:xfrm>
          <a:prstGeom prst="rect">
            <a:avLst/>
          </a:prstGeom>
        </p:spPr>
      </p:pic>
      <p:sp>
        <p:nvSpPr>
          <p:cNvPr id="6" name="Google Shape;377;p40">
            <a:extLst>
              <a:ext uri="{FF2B5EF4-FFF2-40B4-BE49-F238E27FC236}">
                <a16:creationId xmlns:a16="http://schemas.microsoft.com/office/drawing/2014/main" id="{1E16CF34-DC2C-359B-9569-B96EAB9473FA}"/>
              </a:ext>
            </a:extLst>
          </p:cNvPr>
          <p:cNvSpPr txBox="1">
            <a:spLocks/>
          </p:cNvSpPr>
          <p:nvPr/>
        </p:nvSpPr>
        <p:spPr>
          <a:xfrm>
            <a:off x="570308" y="-1"/>
            <a:ext cx="10642647" cy="44306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ES" sz="2800" b="1" dirty="0">
                <a:latin typeface="Poppins"/>
                <a:cs typeface="Poppins"/>
              </a:rPr>
              <a:t>¿QUÉ SABEMOS Y CÓMO LO SABEMOS?</a:t>
            </a:r>
            <a:endParaRPr lang="en-US" sz="2800" b="1" dirty="0">
              <a:latin typeface="Poppins"/>
              <a:cs typeface="Poppins"/>
            </a:endParaRPr>
          </a:p>
        </p:txBody>
      </p:sp>
    </p:spTree>
    <p:extLst>
      <p:ext uri="{BB962C8B-B14F-4D97-AF65-F5344CB8AC3E}">
        <p14:creationId xmlns:p14="http://schemas.microsoft.com/office/powerpoint/2010/main" val="25967468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83593" y="290812"/>
            <a:ext cx="6497656" cy="461665"/>
          </a:xfrm>
          <a:prstGeom prst="rect">
            <a:avLst/>
          </a:prstGeom>
          <a:noFill/>
          <a:ln>
            <a:noFill/>
          </a:ln>
        </p:spPr>
        <p:txBody>
          <a:bodyPr wrap="square">
            <a:spAutoFit/>
          </a:bodyPr>
          <a:lstStyle/>
          <a:p>
            <a:pPr algn="ctr"/>
            <a:r>
              <a:rPr lang="en-US" sz="2400" b="1" dirty="0">
                <a:solidFill>
                  <a:srgbClr val="111827"/>
                </a:solidFill>
                <a:latin typeface="Poppins" panose="00000500000000000000" pitchFamily="2" charset="0"/>
                <a:cs typeface="Poppins" panose="00000500000000000000" pitchFamily="2" charset="0"/>
              </a:rPr>
              <a:t>REPOSITORIOS DE DATOS MUY GRANDES</a:t>
            </a:r>
          </a:p>
        </p:txBody>
      </p:sp>
      <p:sp>
        <p:nvSpPr>
          <p:cNvPr id="4" name="Text 1"/>
          <p:cNvSpPr/>
          <p:nvPr/>
        </p:nvSpPr>
        <p:spPr>
          <a:xfrm>
            <a:off x="319661" y="747711"/>
            <a:ext cx="1851469" cy="262059"/>
          </a:xfrm>
          <a:prstGeom prst="rect">
            <a:avLst/>
          </a:prstGeom>
          <a:noFill/>
          <a:ln/>
        </p:spPr>
        <p:txBody>
          <a:bodyPr wrap="none" lIns="0" tIns="0" rIns="0" bIns="0" rtlCol="0" anchor="t">
            <a:spAutoFit/>
          </a:bodyPr>
          <a:lstStyle/>
          <a:p>
            <a:pPr algn="ctr">
              <a:lnSpc>
                <a:spcPts val="2133"/>
              </a:lnSpc>
            </a:pPr>
            <a:r>
              <a:rPr lang="en-US" sz="1692" dirty="0">
                <a:solidFill>
                  <a:srgbClr val="37474F"/>
                </a:solidFill>
              </a:rPr>
              <a:t>(Billones de Tokens)</a:t>
            </a:r>
            <a:endParaRPr lang="en-US" sz="1692" dirty="0"/>
          </a:p>
        </p:txBody>
      </p:sp>
      <p:pic>
        <p:nvPicPr>
          <p:cNvPr id="5" name="Image 1" descr="preencoded.png"/>
          <p:cNvPicPr>
            <a:picLocks noChangeAspect="1"/>
          </p:cNvPicPr>
          <p:nvPr/>
        </p:nvPicPr>
        <p:blipFill>
          <a:blip r:embed="rId4"/>
          <a:stretch>
            <a:fillRect/>
          </a:stretch>
        </p:blipFill>
        <p:spPr>
          <a:xfrm>
            <a:off x="476251" y="1347789"/>
            <a:ext cx="11239500" cy="4762500"/>
          </a:xfrm>
          <a:prstGeom prst="rect">
            <a:avLst/>
          </a:prstGeom>
        </p:spPr>
      </p:pic>
      <p:sp>
        <p:nvSpPr>
          <p:cNvPr id="6" name="Text 2"/>
          <p:cNvSpPr/>
          <p:nvPr/>
        </p:nvSpPr>
        <p:spPr>
          <a:xfrm>
            <a:off x="1712566" y="3014663"/>
            <a:ext cx="317395" cy="181396"/>
          </a:xfrm>
          <a:prstGeom prst="rect">
            <a:avLst/>
          </a:prstGeom>
          <a:noFill/>
          <a:ln/>
        </p:spPr>
        <p:txBody>
          <a:bodyPr wrap="none" lIns="0" tIns="0" rIns="0" bIns="0" rtlCol="0" anchor="t">
            <a:spAutoFit/>
          </a:bodyPr>
          <a:lstStyle/>
          <a:p>
            <a:pPr>
              <a:lnSpc>
                <a:spcPts val="1467"/>
              </a:lnSpc>
            </a:pPr>
            <a:r>
              <a:rPr lang="en-US" sz="1045" b="1" dirty="0">
                <a:solidFill>
                  <a:srgbClr val="7E57C2"/>
                </a:solidFill>
              </a:rPr>
              <a:t>12x →</a:t>
            </a:r>
            <a:endParaRPr lang="en-US" sz="1045" dirty="0"/>
          </a:p>
        </p:txBody>
      </p:sp>
      <p:sp>
        <p:nvSpPr>
          <p:cNvPr id="7" name="Text 3"/>
          <p:cNvSpPr/>
          <p:nvPr/>
        </p:nvSpPr>
        <p:spPr>
          <a:xfrm>
            <a:off x="3173724" y="2538412"/>
            <a:ext cx="317395" cy="181396"/>
          </a:xfrm>
          <a:prstGeom prst="rect">
            <a:avLst/>
          </a:prstGeom>
          <a:noFill/>
          <a:ln/>
        </p:spPr>
        <p:txBody>
          <a:bodyPr wrap="none" lIns="0" tIns="0" rIns="0" bIns="0" rtlCol="0" anchor="t">
            <a:spAutoFit/>
          </a:bodyPr>
          <a:lstStyle/>
          <a:p>
            <a:pPr>
              <a:lnSpc>
                <a:spcPts val="1467"/>
              </a:lnSpc>
            </a:pPr>
            <a:r>
              <a:rPr lang="en-US" sz="1045" b="1" dirty="0">
                <a:solidFill>
                  <a:srgbClr val="7E57C2"/>
                </a:solidFill>
              </a:rPr>
              <a:t>20x →</a:t>
            </a:r>
            <a:endParaRPr lang="en-US" sz="1045" dirty="0"/>
          </a:p>
        </p:txBody>
      </p:sp>
      <p:sp>
        <p:nvSpPr>
          <p:cNvPr id="8" name="Text 4"/>
          <p:cNvSpPr/>
          <p:nvPr/>
        </p:nvSpPr>
        <p:spPr>
          <a:xfrm>
            <a:off x="4634843" y="2300288"/>
            <a:ext cx="245260" cy="181396"/>
          </a:xfrm>
          <a:prstGeom prst="rect">
            <a:avLst/>
          </a:prstGeom>
          <a:noFill/>
          <a:ln/>
        </p:spPr>
        <p:txBody>
          <a:bodyPr wrap="none" lIns="0" tIns="0" rIns="0" bIns="0" rtlCol="0" anchor="t">
            <a:spAutoFit/>
          </a:bodyPr>
          <a:lstStyle/>
          <a:p>
            <a:pPr>
              <a:lnSpc>
                <a:spcPts val="1467"/>
              </a:lnSpc>
            </a:pPr>
            <a:r>
              <a:rPr lang="en-US" sz="1045" b="1" dirty="0">
                <a:solidFill>
                  <a:srgbClr val="7E57C2"/>
                </a:solidFill>
              </a:rPr>
              <a:t>2x →</a:t>
            </a:r>
            <a:endParaRPr lang="en-US" sz="1045" dirty="0"/>
          </a:p>
        </p:txBody>
      </p:sp>
      <p:sp>
        <p:nvSpPr>
          <p:cNvPr id="9" name="Text 5"/>
          <p:cNvSpPr/>
          <p:nvPr/>
        </p:nvSpPr>
        <p:spPr>
          <a:xfrm>
            <a:off x="6096001" y="1919288"/>
            <a:ext cx="317395" cy="181396"/>
          </a:xfrm>
          <a:prstGeom prst="rect">
            <a:avLst/>
          </a:prstGeom>
          <a:noFill/>
          <a:ln/>
        </p:spPr>
        <p:txBody>
          <a:bodyPr wrap="none" lIns="0" tIns="0" rIns="0" bIns="0" rtlCol="0" anchor="t">
            <a:spAutoFit/>
          </a:bodyPr>
          <a:lstStyle/>
          <a:p>
            <a:pPr>
              <a:lnSpc>
                <a:spcPts val="1467"/>
              </a:lnSpc>
            </a:pPr>
            <a:r>
              <a:rPr lang="en-US" sz="1045" b="1" dirty="0">
                <a:solidFill>
                  <a:srgbClr val="7E57C2"/>
                </a:solidFill>
              </a:rPr>
              <a:t>10x →</a:t>
            </a:r>
            <a:endParaRPr lang="en-US" sz="1045" dirty="0"/>
          </a:p>
        </p:txBody>
      </p:sp>
      <p:sp>
        <p:nvSpPr>
          <p:cNvPr id="10" name="Text 6"/>
          <p:cNvSpPr/>
          <p:nvPr/>
        </p:nvSpPr>
        <p:spPr>
          <a:xfrm>
            <a:off x="7557121" y="1585912"/>
            <a:ext cx="317395" cy="181396"/>
          </a:xfrm>
          <a:prstGeom prst="rect">
            <a:avLst/>
          </a:prstGeom>
          <a:noFill/>
          <a:ln/>
        </p:spPr>
        <p:txBody>
          <a:bodyPr wrap="none" lIns="0" tIns="0" rIns="0" bIns="0" rtlCol="0" anchor="t">
            <a:spAutoFit/>
          </a:bodyPr>
          <a:lstStyle/>
          <a:p>
            <a:pPr>
              <a:lnSpc>
                <a:spcPts val="1467"/>
              </a:lnSpc>
            </a:pPr>
            <a:r>
              <a:rPr lang="en-US" sz="1045" b="1" dirty="0">
                <a:solidFill>
                  <a:srgbClr val="7E57C2"/>
                </a:solidFill>
              </a:rPr>
              <a:t>10x →</a:t>
            </a:r>
            <a:endParaRPr lang="en-US" sz="1045" dirty="0"/>
          </a:p>
        </p:txBody>
      </p:sp>
      <p:sp>
        <p:nvSpPr>
          <p:cNvPr id="11" name="Text 7"/>
          <p:cNvSpPr/>
          <p:nvPr/>
        </p:nvSpPr>
        <p:spPr>
          <a:xfrm>
            <a:off x="9018240" y="1443038"/>
            <a:ext cx="245260" cy="181396"/>
          </a:xfrm>
          <a:prstGeom prst="rect">
            <a:avLst/>
          </a:prstGeom>
          <a:noFill/>
          <a:ln/>
        </p:spPr>
        <p:txBody>
          <a:bodyPr wrap="none" lIns="0" tIns="0" rIns="0" bIns="0" rtlCol="0" anchor="t">
            <a:spAutoFit/>
          </a:bodyPr>
          <a:lstStyle/>
          <a:p>
            <a:pPr>
              <a:lnSpc>
                <a:spcPts val="1467"/>
              </a:lnSpc>
            </a:pPr>
            <a:r>
              <a:rPr lang="en-US" sz="1045" b="1" dirty="0">
                <a:solidFill>
                  <a:srgbClr val="7E57C2"/>
                </a:solidFill>
              </a:rPr>
              <a:t>4x →</a:t>
            </a:r>
            <a:endParaRPr lang="en-US" sz="1045" dirty="0"/>
          </a:p>
        </p:txBody>
      </p:sp>
      <p:sp>
        <p:nvSpPr>
          <p:cNvPr id="12" name="Text 2">
            <a:extLst>
              <a:ext uri="{FF2B5EF4-FFF2-40B4-BE49-F238E27FC236}">
                <a16:creationId xmlns:a16="http://schemas.microsoft.com/office/drawing/2014/main" id="{BAACC0E5-1A8B-051F-9A52-E40629FBC381}"/>
              </a:ext>
            </a:extLst>
          </p:cNvPr>
          <p:cNvSpPr/>
          <p:nvPr/>
        </p:nvSpPr>
        <p:spPr>
          <a:xfrm>
            <a:off x="433729" y="6383052"/>
            <a:ext cx="11239500" cy="298736"/>
          </a:xfrm>
          <a:prstGeom prst="rect">
            <a:avLst/>
          </a:prstGeom>
          <a:noFill/>
          <a:ln/>
        </p:spPr>
        <p:txBody>
          <a:bodyPr wrap="square" lIns="0" tIns="0" rIns="0" bIns="0" rtlCol="0" anchor="t">
            <a:spAutoFit/>
          </a:bodyPr>
          <a:lstStyle/>
          <a:p>
            <a:pPr>
              <a:lnSpc>
                <a:spcPts val="1200"/>
              </a:lnSpc>
            </a:pPr>
            <a:r>
              <a:rPr lang="en-US" sz="828" dirty="0">
                <a:solidFill>
                  <a:srgbClr val="666666"/>
                </a:solidFill>
              </a:rPr>
              <a:t>Fuente: ARK Investment Management LLC, 2024. Este análisis de ARK se basa en una variedad de fuentes de datos externos, al 20 de agosto de 2024, que pueden proporcionarse previa solicitud. Solo con fines informativos y no debe considerarse asesoramiento de inversión ni una recomendación para comprar, vender o mantener ningún valor en particular. </a:t>
            </a:r>
            <a:endParaRPr lang="en-US" sz="828"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0D89AAD-0FC1-3EEE-85FB-A3F2CE9E2EEF}"/>
              </a:ext>
            </a:extLst>
          </p:cNvPr>
          <p:cNvPicPr>
            <a:picLocks noChangeAspect="1"/>
          </p:cNvPicPr>
          <p:nvPr/>
        </p:nvPicPr>
        <p:blipFill>
          <a:blip r:embed="rId3"/>
          <a:stretch>
            <a:fillRect/>
          </a:stretch>
        </p:blipFill>
        <p:spPr>
          <a:xfrm>
            <a:off x="2335307" y="1060461"/>
            <a:ext cx="7521592" cy="4900085"/>
          </a:xfrm>
          <a:prstGeom prst="rect">
            <a:avLst/>
          </a:prstGeom>
        </p:spPr>
      </p:pic>
      <p:sp>
        <p:nvSpPr>
          <p:cNvPr id="4" name="Text 1"/>
          <p:cNvSpPr/>
          <p:nvPr/>
        </p:nvSpPr>
        <p:spPr>
          <a:xfrm>
            <a:off x="-92869" y="366358"/>
            <a:ext cx="12192000" cy="563851"/>
          </a:xfrm>
          <a:prstGeom prst="rect">
            <a:avLst/>
          </a:prstGeom>
          <a:noFill/>
          <a:ln/>
        </p:spPr>
        <p:txBody>
          <a:bodyPr wrap="square" lIns="680381" tIns="0" rIns="680381" bIns="226737" rtlCol="0" anchor="t">
            <a:spAutoFit/>
          </a:bodyPr>
          <a:lstStyle/>
          <a:p>
            <a:pPr>
              <a:lnSpc>
                <a:spcPts val="2267"/>
              </a:lnSpc>
            </a:pPr>
            <a:r>
              <a:rPr lang="es-ES" sz="2800" b="1" noProof="0" dirty="0">
                <a:latin typeface="Poppins" panose="00000500000000000000" pitchFamily="2" charset="0"/>
                <a:cs typeface="Poppins" panose="00000500000000000000" pitchFamily="2" charset="0"/>
              </a:rPr>
              <a:t>ANALOGÍA DE LA MOTOCICLETA</a:t>
            </a:r>
            <a:endParaRPr lang="es-ES" sz="2800" noProof="0" dirty="0">
              <a:latin typeface="Poppins" panose="00000500000000000000" pitchFamily="2" charset="0"/>
              <a:cs typeface="Poppins" panose="00000500000000000000" pitchFamily="2" charset="0"/>
            </a:endParaRPr>
          </a:p>
        </p:txBody>
      </p:sp>
      <p:sp>
        <p:nvSpPr>
          <p:cNvPr id="7" name="Text 3"/>
          <p:cNvSpPr/>
          <p:nvPr/>
        </p:nvSpPr>
        <p:spPr>
          <a:xfrm>
            <a:off x="7327071" y="898871"/>
            <a:ext cx="3404105" cy="567591"/>
          </a:xfrm>
          <a:prstGeom prst="rect">
            <a:avLst/>
          </a:prstGeom>
          <a:noFill/>
          <a:ln/>
        </p:spPr>
        <p:txBody>
          <a:bodyPr wrap="square" lIns="136144" tIns="68072" rIns="136144" bIns="68072" rtlCol="0" anchor="t">
            <a:spAutoFit/>
          </a:bodyPr>
          <a:lstStyle/>
          <a:p>
            <a:pPr algn="ctr">
              <a:lnSpc>
                <a:spcPts val="1600"/>
              </a:lnSpc>
            </a:pPr>
            <a:r>
              <a:rPr lang="en-US" sz="2000" b="1" dirty="0" err="1">
                <a:solidFill>
                  <a:srgbClr val="002060"/>
                </a:solidFill>
              </a:rPr>
              <a:t>Interfaz</a:t>
            </a:r>
            <a:r>
              <a:rPr lang="en-US" sz="2000" b="1" dirty="0">
                <a:solidFill>
                  <a:srgbClr val="002060"/>
                </a:solidFill>
              </a:rPr>
              <a:t> de </a:t>
            </a:r>
            <a:r>
              <a:rPr lang="en-US" sz="2000" b="1" dirty="0" err="1">
                <a:solidFill>
                  <a:srgbClr val="002060"/>
                </a:solidFill>
              </a:rPr>
              <a:t>Usuario</a:t>
            </a:r>
            <a:r>
              <a:rPr lang="en-US" sz="2000" b="1" dirty="0">
                <a:solidFill>
                  <a:srgbClr val="002060"/>
                </a:solidFill>
              </a:rPr>
              <a:t>(UI): </a:t>
            </a:r>
            <a:r>
              <a:rPr lang="en-US" sz="2000" b="1" dirty="0">
                <a:solidFill>
                  <a:srgbClr val="1A1A1A"/>
                </a:solidFill>
              </a:rPr>
              <a:t>Manubrio y tablero</a:t>
            </a:r>
            <a:endParaRPr lang="en-US" sz="2000" dirty="0"/>
          </a:p>
        </p:txBody>
      </p:sp>
      <p:sp>
        <p:nvSpPr>
          <p:cNvPr id="9" name="Text 5"/>
          <p:cNvSpPr/>
          <p:nvPr/>
        </p:nvSpPr>
        <p:spPr>
          <a:xfrm>
            <a:off x="3758210" y="1372369"/>
            <a:ext cx="2453524" cy="362407"/>
          </a:xfrm>
          <a:prstGeom prst="rect">
            <a:avLst/>
          </a:prstGeom>
          <a:noFill/>
          <a:ln/>
        </p:spPr>
        <p:txBody>
          <a:bodyPr wrap="square" lIns="136144" tIns="68072" rIns="136144" bIns="68072" rtlCol="0" anchor="t">
            <a:spAutoFit/>
          </a:bodyPr>
          <a:lstStyle/>
          <a:p>
            <a:pPr>
              <a:lnSpc>
                <a:spcPts val="1600"/>
              </a:lnSpc>
            </a:pPr>
            <a:r>
              <a:rPr lang="en-US" sz="2000" b="1" dirty="0">
                <a:solidFill>
                  <a:srgbClr val="002060"/>
                </a:solidFill>
              </a:rPr>
              <a:t>Data Lake: </a:t>
            </a:r>
            <a:r>
              <a:rPr lang="en-US" sz="2000" b="1" dirty="0">
                <a:solidFill>
                  <a:srgbClr val="1A1A1A"/>
                </a:solidFill>
              </a:rPr>
              <a:t>Tanque</a:t>
            </a:r>
            <a:endParaRPr lang="en-US" sz="2000" dirty="0"/>
          </a:p>
        </p:txBody>
      </p:sp>
      <p:sp>
        <p:nvSpPr>
          <p:cNvPr id="11" name="Text 7"/>
          <p:cNvSpPr/>
          <p:nvPr/>
        </p:nvSpPr>
        <p:spPr>
          <a:xfrm>
            <a:off x="0" y="1765828"/>
            <a:ext cx="2254820" cy="772776"/>
          </a:xfrm>
          <a:prstGeom prst="rect">
            <a:avLst/>
          </a:prstGeom>
          <a:noFill/>
          <a:ln/>
        </p:spPr>
        <p:txBody>
          <a:bodyPr wrap="square" lIns="136144" tIns="68072" rIns="136144" bIns="68072" rtlCol="0" anchor="t">
            <a:spAutoFit/>
          </a:bodyPr>
          <a:lstStyle/>
          <a:p>
            <a:pPr>
              <a:lnSpc>
                <a:spcPts val="1600"/>
              </a:lnSpc>
            </a:pPr>
            <a:r>
              <a:rPr lang="en-US" sz="2000" b="1" dirty="0" err="1">
                <a:solidFill>
                  <a:srgbClr val="002060"/>
                </a:solidFill>
              </a:rPr>
              <a:t>Balanceadores</a:t>
            </a:r>
            <a:r>
              <a:rPr lang="en-US" sz="2000" b="1" dirty="0">
                <a:solidFill>
                  <a:srgbClr val="002060"/>
                </a:solidFill>
              </a:rPr>
              <a:t> de Carga: </a:t>
            </a:r>
          </a:p>
          <a:p>
            <a:pPr>
              <a:lnSpc>
                <a:spcPts val="1600"/>
              </a:lnSpc>
            </a:pPr>
            <a:r>
              <a:rPr lang="en-US" sz="2000" b="1" dirty="0">
                <a:solidFill>
                  <a:srgbClr val="1A1A1A"/>
                </a:solidFill>
              </a:rPr>
              <a:t>Amortiguadores</a:t>
            </a:r>
            <a:endParaRPr lang="en-US" sz="2000" dirty="0"/>
          </a:p>
        </p:txBody>
      </p:sp>
      <p:sp>
        <p:nvSpPr>
          <p:cNvPr id="13" name="Text 9"/>
          <p:cNvSpPr/>
          <p:nvPr/>
        </p:nvSpPr>
        <p:spPr>
          <a:xfrm>
            <a:off x="9011986" y="2357401"/>
            <a:ext cx="2618483" cy="362407"/>
          </a:xfrm>
          <a:prstGeom prst="rect">
            <a:avLst/>
          </a:prstGeom>
          <a:noFill/>
          <a:ln/>
        </p:spPr>
        <p:txBody>
          <a:bodyPr wrap="square" lIns="136144" tIns="68072" rIns="136144" bIns="68072" rtlCol="0" anchor="t">
            <a:spAutoFit/>
          </a:bodyPr>
          <a:lstStyle/>
          <a:p>
            <a:pPr>
              <a:lnSpc>
                <a:spcPts val="1600"/>
              </a:lnSpc>
            </a:pPr>
            <a:r>
              <a:rPr lang="en-US" sz="2000" b="1" dirty="0">
                <a:solidFill>
                  <a:srgbClr val="002060"/>
                </a:solidFill>
              </a:rPr>
              <a:t>LLM (GPT-5): </a:t>
            </a:r>
            <a:r>
              <a:rPr lang="en-US" sz="2000" b="1" dirty="0">
                <a:solidFill>
                  <a:srgbClr val="1A1A1A"/>
                </a:solidFill>
              </a:rPr>
              <a:t>Motor</a:t>
            </a:r>
            <a:endParaRPr lang="en-US" sz="2000" dirty="0"/>
          </a:p>
        </p:txBody>
      </p:sp>
      <p:sp>
        <p:nvSpPr>
          <p:cNvPr id="15" name="Text 11"/>
          <p:cNvSpPr/>
          <p:nvPr/>
        </p:nvSpPr>
        <p:spPr>
          <a:xfrm>
            <a:off x="0" y="3367633"/>
            <a:ext cx="2618483" cy="772776"/>
          </a:xfrm>
          <a:prstGeom prst="rect">
            <a:avLst/>
          </a:prstGeom>
          <a:noFill/>
          <a:ln/>
        </p:spPr>
        <p:txBody>
          <a:bodyPr wrap="square" lIns="136144" tIns="68072" rIns="136144" bIns="68072" rtlCol="0" anchor="t">
            <a:spAutoFit/>
          </a:bodyPr>
          <a:lstStyle/>
          <a:p>
            <a:pPr>
              <a:lnSpc>
                <a:spcPts val="1600"/>
              </a:lnSpc>
            </a:pPr>
            <a:r>
              <a:rPr lang="en-US" sz="2000" b="1" dirty="0">
                <a:solidFill>
                  <a:srgbClr val="002060"/>
                </a:solidFill>
              </a:rPr>
              <a:t>Middleware: </a:t>
            </a:r>
            <a:r>
              <a:rPr lang="en-US" sz="2000" b="1" dirty="0">
                <a:solidFill>
                  <a:srgbClr val="1A1A1A"/>
                </a:solidFill>
              </a:rPr>
              <a:t>Cadena de transmisión</a:t>
            </a:r>
            <a:endParaRPr lang="en-US" sz="2000" dirty="0"/>
          </a:p>
        </p:txBody>
      </p:sp>
      <p:sp>
        <p:nvSpPr>
          <p:cNvPr id="17" name="Text 13"/>
          <p:cNvSpPr/>
          <p:nvPr/>
        </p:nvSpPr>
        <p:spPr>
          <a:xfrm>
            <a:off x="10212291" y="3296754"/>
            <a:ext cx="2050256" cy="1183144"/>
          </a:xfrm>
          <a:prstGeom prst="rect">
            <a:avLst/>
          </a:prstGeom>
          <a:noFill/>
          <a:ln/>
        </p:spPr>
        <p:txBody>
          <a:bodyPr wrap="square" lIns="136144" tIns="68072" rIns="136144" bIns="68072" rtlCol="0" anchor="t">
            <a:spAutoFit/>
          </a:bodyPr>
          <a:lstStyle/>
          <a:p>
            <a:pPr algn="ctr">
              <a:lnSpc>
                <a:spcPts val="1600"/>
              </a:lnSpc>
            </a:pPr>
            <a:r>
              <a:rPr lang="es-ES" sz="2000" b="1" noProof="0" dirty="0">
                <a:solidFill>
                  <a:srgbClr val="002060"/>
                </a:solidFill>
              </a:rPr>
              <a:t>Framework de Integración</a:t>
            </a:r>
            <a:br>
              <a:rPr lang="es-ES" sz="2000" b="1" noProof="0" dirty="0">
                <a:solidFill>
                  <a:srgbClr val="002060"/>
                </a:solidFill>
              </a:rPr>
            </a:br>
            <a:r>
              <a:rPr lang="es-ES" sz="2000" b="1" noProof="0" dirty="0">
                <a:solidFill>
                  <a:srgbClr val="002060"/>
                </a:solidFill>
              </a:rPr>
              <a:t> (LangChain): </a:t>
            </a:r>
            <a:r>
              <a:rPr lang="es-ES" sz="2000" b="1" noProof="0" dirty="0">
                <a:solidFill>
                  <a:srgbClr val="1A1A1A"/>
                </a:solidFill>
              </a:rPr>
              <a:t>Caja de cambios</a:t>
            </a:r>
            <a:endParaRPr lang="es-ES" sz="2000" noProof="0" dirty="0"/>
          </a:p>
        </p:txBody>
      </p:sp>
      <p:sp>
        <p:nvSpPr>
          <p:cNvPr id="19" name="Text 15"/>
          <p:cNvSpPr/>
          <p:nvPr/>
        </p:nvSpPr>
        <p:spPr>
          <a:xfrm>
            <a:off x="0" y="4833571"/>
            <a:ext cx="1828131" cy="362407"/>
          </a:xfrm>
          <a:prstGeom prst="rect">
            <a:avLst/>
          </a:prstGeom>
          <a:noFill/>
          <a:ln/>
        </p:spPr>
        <p:txBody>
          <a:bodyPr wrap="square" lIns="136144" tIns="68072" rIns="136144" bIns="68072" rtlCol="0" anchor="t">
            <a:spAutoFit/>
          </a:bodyPr>
          <a:lstStyle/>
          <a:p>
            <a:pPr>
              <a:lnSpc>
                <a:spcPts val="1600"/>
              </a:lnSpc>
            </a:pPr>
            <a:r>
              <a:rPr lang="en-US" sz="2000" b="1" dirty="0">
                <a:solidFill>
                  <a:srgbClr val="002060"/>
                </a:solidFill>
              </a:rPr>
              <a:t>APIs: </a:t>
            </a:r>
            <a:r>
              <a:rPr lang="en-US" sz="2000" b="1" dirty="0">
                <a:solidFill>
                  <a:srgbClr val="1A1A1A"/>
                </a:solidFill>
              </a:rPr>
              <a:t>Escape</a:t>
            </a:r>
            <a:endParaRPr lang="en-US" sz="2000" dirty="0"/>
          </a:p>
        </p:txBody>
      </p:sp>
      <p:sp>
        <p:nvSpPr>
          <p:cNvPr id="21" name="Text 17"/>
          <p:cNvSpPr/>
          <p:nvPr/>
        </p:nvSpPr>
        <p:spPr>
          <a:xfrm>
            <a:off x="10161303" y="5675333"/>
            <a:ext cx="2279470" cy="567591"/>
          </a:xfrm>
          <a:prstGeom prst="rect">
            <a:avLst/>
          </a:prstGeom>
          <a:noFill/>
          <a:ln/>
        </p:spPr>
        <p:txBody>
          <a:bodyPr wrap="square" lIns="136144" tIns="68072" rIns="136144" bIns="68072" rtlCol="0" anchor="t">
            <a:spAutoFit/>
          </a:bodyPr>
          <a:lstStyle/>
          <a:p>
            <a:pPr>
              <a:lnSpc>
                <a:spcPts val="1600"/>
              </a:lnSpc>
            </a:pPr>
            <a:r>
              <a:rPr lang="en-US" sz="2000" b="1" dirty="0">
                <a:solidFill>
                  <a:srgbClr val="002060"/>
                </a:solidFill>
              </a:rPr>
              <a:t>Aplicaciones: </a:t>
            </a:r>
            <a:r>
              <a:rPr lang="en-US" sz="2000" b="1" dirty="0">
                <a:solidFill>
                  <a:srgbClr val="1A1A1A"/>
                </a:solidFill>
              </a:rPr>
              <a:t>Ruedas</a:t>
            </a:r>
            <a:endParaRPr lang="en-US" sz="2000" dirty="0"/>
          </a:p>
        </p:txBody>
      </p:sp>
      <p:sp>
        <p:nvSpPr>
          <p:cNvPr id="23" name="Text 19"/>
          <p:cNvSpPr/>
          <p:nvPr/>
        </p:nvSpPr>
        <p:spPr>
          <a:xfrm>
            <a:off x="3719057" y="6080898"/>
            <a:ext cx="5058686" cy="567591"/>
          </a:xfrm>
          <a:prstGeom prst="rect">
            <a:avLst/>
          </a:prstGeom>
          <a:noFill/>
          <a:ln/>
        </p:spPr>
        <p:txBody>
          <a:bodyPr wrap="square" lIns="136144" tIns="68072" rIns="136144" bIns="68072" rtlCol="0" anchor="t">
            <a:spAutoFit/>
          </a:bodyPr>
          <a:lstStyle/>
          <a:p>
            <a:pPr algn="ctr">
              <a:lnSpc>
                <a:spcPts val="1600"/>
              </a:lnSpc>
            </a:pPr>
            <a:r>
              <a:rPr lang="en-US" sz="2000" b="1" dirty="0">
                <a:solidFill>
                  <a:srgbClr val="002060"/>
                </a:solidFill>
              </a:rPr>
              <a:t>Plataforma Cloud: </a:t>
            </a:r>
            <a:r>
              <a:rPr lang="en-US" sz="2000" b="1" dirty="0">
                <a:solidFill>
                  <a:srgbClr val="1A1A1A"/>
                </a:solidFill>
              </a:rPr>
              <a:t>Carretera/Infraestructura</a:t>
            </a:r>
            <a:endParaRPr lang="en-US" sz="2000" dirty="0"/>
          </a:p>
        </p:txBody>
      </p:sp>
      <p:cxnSp>
        <p:nvCxnSpPr>
          <p:cNvPr id="26" name="Straight Arrow Connector 25">
            <a:extLst>
              <a:ext uri="{FF2B5EF4-FFF2-40B4-BE49-F238E27FC236}">
                <a16:creationId xmlns:a16="http://schemas.microsoft.com/office/drawing/2014/main" id="{54E0E5DC-B6B8-A9F5-B91E-8236196CFCF7}"/>
              </a:ext>
            </a:extLst>
          </p:cNvPr>
          <p:cNvCxnSpPr>
            <a:cxnSpLocks/>
          </p:cNvCxnSpPr>
          <p:nvPr/>
        </p:nvCxnSpPr>
        <p:spPr>
          <a:xfrm>
            <a:off x="5136393" y="1823074"/>
            <a:ext cx="396997" cy="462926"/>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EE0D9CF5-DEF3-D5E4-CB0F-A942CFD9586F}"/>
              </a:ext>
            </a:extLst>
          </p:cNvPr>
          <p:cNvCxnSpPr>
            <a:cxnSpLocks/>
          </p:cNvCxnSpPr>
          <p:nvPr/>
        </p:nvCxnSpPr>
        <p:spPr>
          <a:xfrm flipH="1">
            <a:off x="7543800" y="1486795"/>
            <a:ext cx="1468186" cy="122265"/>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4F9FCC8-C169-4316-5655-257D2C27AD80}"/>
              </a:ext>
            </a:extLst>
          </p:cNvPr>
          <p:cNvCxnSpPr>
            <a:cxnSpLocks/>
          </p:cNvCxnSpPr>
          <p:nvPr/>
        </p:nvCxnSpPr>
        <p:spPr>
          <a:xfrm flipH="1">
            <a:off x="6290826" y="2498844"/>
            <a:ext cx="2809266" cy="1111903"/>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6545EE96-38D6-1B04-1504-3FCB86954596}"/>
              </a:ext>
            </a:extLst>
          </p:cNvPr>
          <p:cNvCxnSpPr>
            <a:cxnSpLocks/>
          </p:cNvCxnSpPr>
          <p:nvPr/>
        </p:nvCxnSpPr>
        <p:spPr>
          <a:xfrm flipH="1">
            <a:off x="6248400" y="3867950"/>
            <a:ext cx="4257066" cy="485613"/>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AB8D3093-D864-BC62-A705-9C2B1A2712F0}"/>
              </a:ext>
            </a:extLst>
          </p:cNvPr>
          <p:cNvCxnSpPr>
            <a:cxnSpLocks/>
          </p:cNvCxnSpPr>
          <p:nvPr/>
        </p:nvCxnSpPr>
        <p:spPr>
          <a:xfrm flipH="1" flipV="1">
            <a:off x="9011986" y="5192074"/>
            <a:ext cx="1200305" cy="716997"/>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88797BFE-6F88-FC05-B78C-1B994CDA7748}"/>
              </a:ext>
            </a:extLst>
          </p:cNvPr>
          <p:cNvCxnSpPr>
            <a:cxnSpLocks/>
          </p:cNvCxnSpPr>
          <p:nvPr/>
        </p:nvCxnSpPr>
        <p:spPr>
          <a:xfrm flipV="1">
            <a:off x="1781210" y="4297602"/>
            <a:ext cx="1619215" cy="700381"/>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39EDF950-89EA-5ED2-77D1-AACC4F8949AB}"/>
              </a:ext>
            </a:extLst>
          </p:cNvPr>
          <p:cNvCxnSpPr>
            <a:cxnSpLocks/>
          </p:cNvCxnSpPr>
          <p:nvPr/>
        </p:nvCxnSpPr>
        <p:spPr>
          <a:xfrm>
            <a:off x="1620234" y="3769567"/>
            <a:ext cx="2137976" cy="397783"/>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E23DB1D5-4A30-8810-F656-EEF25A05F8C2}"/>
              </a:ext>
            </a:extLst>
          </p:cNvPr>
          <p:cNvCxnSpPr>
            <a:cxnSpLocks/>
          </p:cNvCxnSpPr>
          <p:nvPr/>
        </p:nvCxnSpPr>
        <p:spPr>
          <a:xfrm>
            <a:off x="912405" y="2565231"/>
            <a:ext cx="2845805" cy="991974"/>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9DE102-2C86-1859-9506-8F6FF7DE0E50}"/>
              </a:ext>
            </a:extLst>
          </p:cNvPr>
          <p:cNvPicPr>
            <a:picLocks noChangeAspect="1"/>
          </p:cNvPicPr>
          <p:nvPr/>
        </p:nvPicPr>
        <p:blipFill>
          <a:blip r:embed="rId2"/>
          <a:stretch>
            <a:fillRect/>
          </a:stretch>
        </p:blipFill>
        <p:spPr>
          <a:xfrm>
            <a:off x="0" y="1612424"/>
            <a:ext cx="12192000" cy="4690425"/>
          </a:xfrm>
          <a:prstGeom prst="rect">
            <a:avLst/>
          </a:prstGeom>
        </p:spPr>
      </p:pic>
      <p:sp>
        <p:nvSpPr>
          <p:cNvPr id="7" name="Text 1">
            <a:extLst>
              <a:ext uri="{FF2B5EF4-FFF2-40B4-BE49-F238E27FC236}">
                <a16:creationId xmlns:a16="http://schemas.microsoft.com/office/drawing/2014/main" id="{F1C6CFEA-3934-2732-4B2F-BEADE3C97E46}"/>
              </a:ext>
            </a:extLst>
          </p:cNvPr>
          <p:cNvSpPr/>
          <p:nvPr/>
        </p:nvSpPr>
        <p:spPr>
          <a:xfrm>
            <a:off x="719494" y="264467"/>
            <a:ext cx="6672766" cy="523220"/>
          </a:xfrm>
          <a:prstGeom prst="rect">
            <a:avLst/>
          </a:prstGeom>
          <a:noFill/>
          <a:ln>
            <a:noFill/>
          </a:ln>
        </p:spPr>
        <p:txBody>
          <a:bodyPr wrap="square">
            <a:spAutoFit/>
          </a:bodyPr>
          <a:lstStyle/>
          <a:p>
            <a:r>
              <a:rPr lang="en-US" sz="2800" b="1" dirty="0">
                <a:solidFill>
                  <a:srgbClr val="111827"/>
                </a:solidFill>
                <a:latin typeface="Poppins" panose="00000500000000000000" pitchFamily="2" charset="0"/>
                <a:cs typeface="Poppins" panose="00000500000000000000" pitchFamily="2" charset="0"/>
              </a:rPr>
              <a:t>Nivel de autonomía</a:t>
            </a:r>
          </a:p>
        </p:txBody>
      </p:sp>
      <p:sp>
        <p:nvSpPr>
          <p:cNvPr id="8" name="Text 2"/>
          <p:cNvSpPr/>
          <p:nvPr/>
        </p:nvSpPr>
        <p:spPr>
          <a:xfrm>
            <a:off x="816769" y="825109"/>
            <a:ext cx="4493025" cy="256480"/>
          </a:xfrm>
          <a:prstGeom prst="rect">
            <a:avLst/>
          </a:prstGeom>
          <a:noFill/>
          <a:ln/>
        </p:spPr>
        <p:txBody>
          <a:bodyPr wrap="none" lIns="0" tIns="0" rIns="0" bIns="0" rtlCol="0" anchor="t">
            <a:spAutoFit/>
          </a:bodyPr>
          <a:lstStyle/>
          <a:p>
            <a:pPr>
              <a:lnSpc>
                <a:spcPts val="2000"/>
              </a:lnSpc>
            </a:pPr>
            <a:r>
              <a:rPr lang="en-US" dirty="0"/>
              <a:t>Tiempo de tarea de los agentes (codificación)</a:t>
            </a:r>
          </a:p>
        </p:txBody>
      </p:sp>
      <p:grpSp>
        <p:nvGrpSpPr>
          <p:cNvPr id="11" name="Group 10">
            <a:extLst>
              <a:ext uri="{FF2B5EF4-FFF2-40B4-BE49-F238E27FC236}">
                <a16:creationId xmlns:a16="http://schemas.microsoft.com/office/drawing/2014/main" id="{DE2AFF39-AB62-1B02-3D97-CD264B8D2D11}"/>
              </a:ext>
            </a:extLst>
          </p:cNvPr>
          <p:cNvGrpSpPr/>
          <p:nvPr/>
        </p:nvGrpSpPr>
        <p:grpSpPr>
          <a:xfrm>
            <a:off x="3285919" y="1831960"/>
            <a:ext cx="3714752" cy="2355229"/>
            <a:chOff x="4036012" y="1636924"/>
            <a:chExt cx="3714752" cy="2355229"/>
          </a:xfrm>
        </p:grpSpPr>
        <p:sp>
          <p:nvSpPr>
            <p:cNvPr id="9" name="Text 4"/>
            <p:cNvSpPr/>
            <p:nvPr/>
          </p:nvSpPr>
          <p:spPr>
            <a:xfrm>
              <a:off x="4036013" y="1636924"/>
              <a:ext cx="3714751" cy="277576"/>
            </a:xfrm>
            <a:prstGeom prst="rect">
              <a:avLst/>
            </a:prstGeom>
            <a:noFill/>
            <a:ln/>
          </p:spPr>
          <p:txBody>
            <a:bodyPr wrap="square" lIns="0" tIns="0" rIns="0" bIns="0" rtlCol="0" anchor="t">
              <a:spAutoFit/>
            </a:bodyPr>
            <a:lstStyle/>
            <a:p>
              <a:pPr>
                <a:lnSpc>
                  <a:spcPts val="2000"/>
                </a:lnSpc>
              </a:pPr>
              <a:r>
                <a:rPr lang="en-US" sz="2400" b="1" dirty="0">
                  <a:solidFill>
                    <a:srgbClr val="000000"/>
                  </a:solidFill>
                </a:rPr>
                <a:t>Una nueva Ley de Moore</a:t>
              </a:r>
              <a:endParaRPr lang="en-US" sz="2400" dirty="0"/>
            </a:p>
          </p:txBody>
        </p:sp>
        <p:sp>
          <p:nvSpPr>
            <p:cNvPr id="10" name="Text 5"/>
            <p:cNvSpPr/>
            <p:nvPr/>
          </p:nvSpPr>
          <p:spPr>
            <a:xfrm>
              <a:off x="4036012" y="2222174"/>
              <a:ext cx="3714751" cy="663451"/>
            </a:xfrm>
            <a:prstGeom prst="rect">
              <a:avLst/>
            </a:prstGeom>
            <a:noFill/>
            <a:ln/>
          </p:spPr>
          <p:txBody>
            <a:bodyPr wrap="square" lIns="0" tIns="0" rIns="0" bIns="0" rtlCol="0" anchor="t">
              <a:spAutoFit/>
            </a:bodyPr>
            <a:lstStyle/>
            <a:p>
              <a:pPr>
                <a:lnSpc>
                  <a:spcPts val="1733"/>
                </a:lnSpc>
              </a:pPr>
              <a:r>
                <a:rPr lang="en-US" dirty="0">
                  <a:solidFill>
                    <a:srgbClr val="37474F"/>
                  </a:solidFill>
                </a:rPr>
                <a:t>Cuando ChatGPT salió en 2022, podía hacer tareas de codificación de 30 segundos.</a:t>
              </a:r>
              <a:endParaRPr lang="en-US" dirty="0"/>
            </a:p>
          </p:txBody>
        </p:sp>
        <p:sp>
          <p:nvSpPr>
            <p:cNvPr id="12" name="Text 6"/>
            <p:cNvSpPr/>
            <p:nvPr/>
          </p:nvSpPr>
          <p:spPr>
            <a:xfrm>
              <a:off x="4036012" y="3110693"/>
              <a:ext cx="3309528" cy="881460"/>
            </a:xfrm>
            <a:prstGeom prst="rect">
              <a:avLst/>
            </a:prstGeom>
            <a:noFill/>
            <a:ln/>
          </p:spPr>
          <p:txBody>
            <a:bodyPr wrap="square" lIns="0" tIns="0" rIns="0" bIns="0" rtlCol="0" anchor="t">
              <a:spAutoFit/>
            </a:bodyPr>
            <a:lstStyle/>
            <a:p>
              <a:pPr>
                <a:lnSpc>
                  <a:spcPts val="1733"/>
                </a:lnSpc>
              </a:pPr>
              <a:r>
                <a:rPr lang="en-US" dirty="0">
                  <a:solidFill>
                    <a:srgbClr val="37474F"/>
                  </a:solidFill>
                </a:rPr>
                <a:t>Hoy, los agentes de IA pueden hacer autónomamente tareas de codificación que toman 2 horas a los humanos.</a:t>
              </a:r>
              <a:endParaRPr lang="en-US" dirty="0"/>
            </a:p>
          </p:txBody>
        </p:sp>
      </p:grpSp>
    </p:spTree>
    <p:extLst>
      <p:ext uri="{BB962C8B-B14F-4D97-AF65-F5344CB8AC3E}">
        <p14:creationId xmlns:p14="http://schemas.microsoft.com/office/powerpoint/2010/main" val="2853879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44BE44-8351-DE98-194A-EFEFDC31FC22}"/>
              </a:ext>
            </a:extLst>
          </p:cNvPr>
          <p:cNvPicPr>
            <a:picLocks noChangeAspect="1"/>
          </p:cNvPicPr>
          <p:nvPr/>
        </p:nvPicPr>
        <p:blipFill>
          <a:blip r:embed="rId2"/>
          <a:stretch>
            <a:fillRect/>
          </a:stretch>
        </p:blipFill>
        <p:spPr>
          <a:xfrm>
            <a:off x="5128435" y="0"/>
            <a:ext cx="6950042" cy="6858000"/>
          </a:xfrm>
          <a:prstGeom prst="rect">
            <a:avLst/>
          </a:prstGeom>
        </p:spPr>
      </p:pic>
      <p:sp>
        <p:nvSpPr>
          <p:cNvPr id="9" name="TextBox 8">
            <a:extLst>
              <a:ext uri="{FF2B5EF4-FFF2-40B4-BE49-F238E27FC236}">
                <a16:creationId xmlns:a16="http://schemas.microsoft.com/office/drawing/2014/main" id="{9B1EA394-6BF1-A752-A265-60DB1CB73F9D}"/>
              </a:ext>
            </a:extLst>
          </p:cNvPr>
          <p:cNvSpPr txBox="1"/>
          <p:nvPr/>
        </p:nvSpPr>
        <p:spPr>
          <a:xfrm>
            <a:off x="562570" y="270214"/>
            <a:ext cx="3609380" cy="369332"/>
          </a:xfrm>
          <a:prstGeom prst="rect">
            <a:avLst/>
          </a:prstGeom>
          <a:noFill/>
          <a:ln>
            <a:noFill/>
          </a:ln>
        </p:spPr>
        <p:txBody>
          <a:bodyPr wrap="square">
            <a:spAutoFit/>
          </a:bodyPr>
          <a:lstStyle>
            <a:defPPr>
              <a:defRPr lang="en-US"/>
            </a:defPPr>
            <a:lvl1pPr algn="ctr">
              <a:defRPr sz="2400" b="1">
                <a:solidFill>
                  <a:srgbClr val="111827"/>
                </a:solidFill>
                <a:latin typeface="Poppins" panose="00000500000000000000" pitchFamily="2" charset="0"/>
                <a:cs typeface="Poppins" panose="00000500000000000000" pitchFamily="2" charset="0"/>
              </a:defRPr>
            </a:lvl1pPr>
          </a:lstStyle>
          <a:p>
            <a:r>
              <a:rPr lang="es-ES" dirty="0"/>
              <a:t>La Ley de </a:t>
            </a:r>
            <a:r>
              <a:rPr lang="es-ES" dirty="0" err="1"/>
              <a:t>McLau</a:t>
            </a:r>
            <a:endParaRPr lang="es-ES" dirty="0"/>
          </a:p>
        </p:txBody>
      </p:sp>
      <p:sp>
        <p:nvSpPr>
          <p:cNvPr id="11" name="TextBox 10">
            <a:extLst>
              <a:ext uri="{FF2B5EF4-FFF2-40B4-BE49-F238E27FC236}">
                <a16:creationId xmlns:a16="http://schemas.microsoft.com/office/drawing/2014/main" id="{25110720-FC9F-E1F9-DB8D-A553411ED176}"/>
              </a:ext>
            </a:extLst>
          </p:cNvPr>
          <p:cNvSpPr txBox="1"/>
          <p:nvPr/>
        </p:nvSpPr>
        <p:spPr>
          <a:xfrm>
            <a:off x="926901" y="1446162"/>
            <a:ext cx="3245049" cy="2554545"/>
          </a:xfrm>
          <a:prstGeom prst="rect">
            <a:avLst/>
          </a:prstGeom>
          <a:noFill/>
        </p:spPr>
        <p:txBody>
          <a:bodyPr wrap="square">
            <a:spAutoFit/>
          </a:bodyPr>
          <a:lstStyle/>
          <a:p>
            <a:r>
              <a:rPr lang="es-ES" sz="2000" dirty="0">
                <a:solidFill>
                  <a:srgbClr val="000000"/>
                </a:solidFill>
                <a:effectLst/>
                <a:latin typeface="Poppins" panose="00000500000000000000" pitchFamily="2" charset="0"/>
                <a:cs typeface="Poppins" panose="00000500000000000000" pitchFamily="2" charset="0"/>
              </a:rPr>
              <a:t>La IA duplica cada 7 meses la duración de tareas que resuelve bien (80% de éxito). </a:t>
            </a:r>
          </a:p>
          <a:p>
            <a:endParaRPr lang="es-ES" sz="2000" dirty="0">
              <a:solidFill>
                <a:srgbClr val="000000"/>
              </a:solidFill>
              <a:latin typeface="Poppins" panose="00000500000000000000" pitchFamily="2" charset="0"/>
              <a:cs typeface="Poppins" panose="00000500000000000000" pitchFamily="2" charset="0"/>
            </a:endParaRPr>
          </a:p>
          <a:p>
            <a:r>
              <a:rPr lang="es-ES" sz="2000" dirty="0">
                <a:solidFill>
                  <a:srgbClr val="000000"/>
                </a:solidFill>
                <a:effectLst/>
                <a:latin typeface="Poppins" panose="00000500000000000000" pitchFamily="2" charset="0"/>
                <a:cs typeface="Poppins" panose="00000500000000000000" pitchFamily="2" charset="0"/>
              </a:rPr>
              <a:t>Para 2040, podría completar una tarea de 7 siglos.</a:t>
            </a:r>
            <a:endParaRPr lang="en-US" sz="2000" dirty="0"/>
          </a:p>
        </p:txBody>
      </p:sp>
    </p:spTree>
    <p:extLst>
      <p:ext uri="{BB962C8B-B14F-4D97-AF65-F5344CB8AC3E}">
        <p14:creationId xmlns:p14="http://schemas.microsoft.com/office/powerpoint/2010/main" val="218759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BBA73D-E8F0-0137-1C8B-A01D0CD5929F}"/>
              </a:ext>
            </a:extLst>
          </p:cNvPr>
          <p:cNvPicPr>
            <a:picLocks noChangeAspect="1"/>
          </p:cNvPicPr>
          <p:nvPr/>
        </p:nvPicPr>
        <p:blipFill>
          <a:blip r:embed="rId2"/>
          <a:srcRect l="5645" t="18647" r="6250" b="5313"/>
          <a:stretch>
            <a:fillRect/>
          </a:stretch>
        </p:blipFill>
        <p:spPr>
          <a:xfrm>
            <a:off x="895395" y="428624"/>
            <a:ext cx="10741774" cy="5214939"/>
          </a:xfrm>
          <a:prstGeom prst="rect">
            <a:avLst/>
          </a:prstGeom>
        </p:spPr>
      </p:pic>
      <p:pic>
        <p:nvPicPr>
          <p:cNvPr id="5" name="Picture 4">
            <a:extLst>
              <a:ext uri="{FF2B5EF4-FFF2-40B4-BE49-F238E27FC236}">
                <a16:creationId xmlns:a16="http://schemas.microsoft.com/office/drawing/2014/main" id="{CE5B7483-01F2-47B3-3E68-5593D93EE93E}"/>
              </a:ext>
            </a:extLst>
          </p:cNvPr>
          <p:cNvPicPr>
            <a:picLocks noChangeAspect="1"/>
          </p:cNvPicPr>
          <p:nvPr/>
        </p:nvPicPr>
        <p:blipFill>
          <a:blip r:embed="rId3"/>
          <a:stretch>
            <a:fillRect/>
          </a:stretch>
        </p:blipFill>
        <p:spPr>
          <a:xfrm>
            <a:off x="6374652" y="3579425"/>
            <a:ext cx="2426448" cy="3009548"/>
          </a:xfrm>
          <a:prstGeom prst="rect">
            <a:avLst/>
          </a:prstGeom>
        </p:spPr>
      </p:pic>
      <p:pic>
        <p:nvPicPr>
          <p:cNvPr id="7" name="Picture 6">
            <a:extLst>
              <a:ext uri="{FF2B5EF4-FFF2-40B4-BE49-F238E27FC236}">
                <a16:creationId xmlns:a16="http://schemas.microsoft.com/office/drawing/2014/main" id="{68DC37BA-CC9B-0CE6-2571-665A39B99088}"/>
              </a:ext>
            </a:extLst>
          </p:cNvPr>
          <p:cNvPicPr>
            <a:picLocks noChangeAspect="1"/>
          </p:cNvPicPr>
          <p:nvPr/>
        </p:nvPicPr>
        <p:blipFill>
          <a:blip r:embed="rId4"/>
          <a:stretch>
            <a:fillRect/>
          </a:stretch>
        </p:blipFill>
        <p:spPr>
          <a:xfrm>
            <a:off x="76200" y="4094707"/>
            <a:ext cx="4167188" cy="2344044"/>
          </a:xfrm>
          <a:prstGeom prst="rect">
            <a:avLst/>
          </a:prstGeom>
        </p:spPr>
      </p:pic>
      <p:sp>
        <p:nvSpPr>
          <p:cNvPr id="10" name="TextBox 9">
            <a:extLst>
              <a:ext uri="{FF2B5EF4-FFF2-40B4-BE49-F238E27FC236}">
                <a16:creationId xmlns:a16="http://schemas.microsoft.com/office/drawing/2014/main" id="{5CABB6C5-DB82-B647-C478-46929ABB7D00}"/>
              </a:ext>
            </a:extLst>
          </p:cNvPr>
          <p:cNvSpPr txBox="1"/>
          <p:nvPr/>
        </p:nvSpPr>
        <p:spPr>
          <a:xfrm>
            <a:off x="554831" y="188416"/>
            <a:ext cx="7731324" cy="461665"/>
          </a:xfrm>
          <a:prstGeom prst="rect">
            <a:avLst/>
          </a:prstGeom>
          <a:noFill/>
          <a:ln>
            <a:noFill/>
          </a:ln>
        </p:spPr>
        <p:txBody>
          <a:bodyPr wrap="square">
            <a:spAutoFit/>
          </a:bodyPr>
          <a:lstStyle>
            <a:defPPr>
              <a:defRPr lang="en-US"/>
            </a:defPPr>
            <a:lvl1pPr algn="ctr">
              <a:defRPr sz="2400" b="1">
                <a:solidFill>
                  <a:srgbClr val="111827"/>
                </a:solidFill>
                <a:latin typeface="Poppins" panose="00000500000000000000" pitchFamily="2" charset="0"/>
                <a:cs typeface="Poppins" panose="00000500000000000000" pitchFamily="2" charset="0"/>
              </a:defRPr>
            </a:lvl1pPr>
          </a:lstStyle>
          <a:p>
            <a:pPr algn="l"/>
            <a:r>
              <a:rPr lang="es-ES" dirty="0"/>
              <a:t>LOS AGENTES FUNCIONAN… HASTA QUE NO</a:t>
            </a:r>
            <a:endParaRPr lang="en-US" dirty="0"/>
          </a:p>
        </p:txBody>
      </p:sp>
      <p:sp>
        <p:nvSpPr>
          <p:cNvPr id="12" name="TextBox 11">
            <a:extLst>
              <a:ext uri="{FF2B5EF4-FFF2-40B4-BE49-F238E27FC236}">
                <a16:creationId xmlns:a16="http://schemas.microsoft.com/office/drawing/2014/main" id="{180424D0-DAE3-AF48-78A0-4E49D44E725E}"/>
              </a:ext>
            </a:extLst>
          </p:cNvPr>
          <p:cNvSpPr txBox="1"/>
          <p:nvPr/>
        </p:nvSpPr>
        <p:spPr>
          <a:xfrm>
            <a:off x="1155501" y="721430"/>
            <a:ext cx="4273749" cy="1757452"/>
          </a:xfrm>
          <a:prstGeom prst="rect">
            <a:avLst/>
          </a:prstGeom>
          <a:noFill/>
        </p:spPr>
        <p:txBody>
          <a:bodyPr wrap="square">
            <a:spAutoFit/>
          </a:bodyPr>
          <a:lstStyle/>
          <a:p>
            <a:r>
              <a:rPr lang="es-ES" i="1" dirty="0" err="1"/>
              <a:t>Claudius</a:t>
            </a:r>
            <a:r>
              <a:rPr lang="es-ES" dirty="0"/>
              <a:t> administraba una </a:t>
            </a:r>
            <a:r>
              <a:rPr lang="es-ES" dirty="0" err="1"/>
              <a:t>mini-tienda</a:t>
            </a:r>
            <a:r>
              <a:rPr lang="es-ES" dirty="0"/>
              <a:t>: precios dinámicos, reabastecimiento, inventario, órdenes online. Todo iba razonablemente bien… hasta que un empleado pidió en broma </a:t>
            </a:r>
            <a:r>
              <a:rPr lang="es-ES" b="1" dirty="0"/>
              <a:t>“un cubo de tungsteno”</a:t>
            </a:r>
            <a:r>
              <a:rPr lang="es-ES" dirty="0"/>
              <a:t>.</a:t>
            </a:r>
            <a:endParaRPr lang="en-US" dirty="0"/>
          </a:p>
        </p:txBody>
      </p:sp>
    </p:spTree>
    <p:extLst>
      <p:ext uri="{BB962C8B-B14F-4D97-AF65-F5344CB8AC3E}">
        <p14:creationId xmlns:p14="http://schemas.microsoft.com/office/powerpoint/2010/main" val="1044509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EC629C83-0320-FBFE-6DFF-2FC6DD2D1118}"/>
              </a:ext>
            </a:extLst>
          </p:cNvPr>
          <p:cNvSpPr/>
          <p:nvPr/>
        </p:nvSpPr>
        <p:spPr>
          <a:xfrm>
            <a:off x="719494" y="264467"/>
            <a:ext cx="6672766" cy="523220"/>
          </a:xfrm>
          <a:prstGeom prst="rect">
            <a:avLst/>
          </a:prstGeom>
          <a:noFill/>
          <a:ln>
            <a:noFill/>
          </a:ln>
        </p:spPr>
        <p:txBody>
          <a:bodyPr wrap="square">
            <a:spAutoFit/>
          </a:bodyPr>
          <a:lstStyle/>
          <a:p>
            <a:r>
              <a:rPr lang="en-US" sz="2800" b="1" dirty="0">
                <a:solidFill>
                  <a:srgbClr val="111827"/>
                </a:solidFill>
                <a:latin typeface="Poppins" panose="00000500000000000000" pitchFamily="2" charset="0"/>
                <a:cs typeface="Poppins" panose="00000500000000000000" pitchFamily="2" charset="0"/>
              </a:rPr>
              <a:t>3 POSIBLES FUTUROS</a:t>
            </a:r>
          </a:p>
        </p:txBody>
      </p:sp>
      <p:pic>
        <p:nvPicPr>
          <p:cNvPr id="6" name="Picture 5">
            <a:extLst>
              <a:ext uri="{FF2B5EF4-FFF2-40B4-BE49-F238E27FC236}">
                <a16:creationId xmlns:a16="http://schemas.microsoft.com/office/drawing/2014/main" id="{3C000674-C8DE-2196-1F49-CAC91C0611B7}"/>
              </a:ext>
            </a:extLst>
          </p:cNvPr>
          <p:cNvPicPr>
            <a:picLocks noChangeAspect="1"/>
          </p:cNvPicPr>
          <p:nvPr/>
        </p:nvPicPr>
        <p:blipFill>
          <a:blip r:embed="rId2"/>
          <a:stretch>
            <a:fillRect/>
          </a:stretch>
        </p:blipFill>
        <p:spPr>
          <a:xfrm>
            <a:off x="4055877" y="1092993"/>
            <a:ext cx="8136123" cy="5261476"/>
          </a:xfrm>
          <a:prstGeom prst="rect">
            <a:avLst/>
          </a:prstGeom>
        </p:spPr>
      </p:pic>
      <p:sp>
        <p:nvSpPr>
          <p:cNvPr id="8" name="TextBox 7">
            <a:extLst>
              <a:ext uri="{FF2B5EF4-FFF2-40B4-BE49-F238E27FC236}">
                <a16:creationId xmlns:a16="http://schemas.microsoft.com/office/drawing/2014/main" id="{09AD4518-9F16-479A-D745-1E111BA99F30}"/>
              </a:ext>
            </a:extLst>
          </p:cNvPr>
          <p:cNvSpPr txBox="1"/>
          <p:nvPr/>
        </p:nvSpPr>
        <p:spPr>
          <a:xfrm>
            <a:off x="441125" y="1228397"/>
            <a:ext cx="3509367" cy="4401205"/>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Imagina un futuro donde, dentro de la próxima década, la IA pueda responder cualquier pregunta tan bien como los mejores expertos humanos del mundo. </a:t>
            </a:r>
          </a:p>
          <a:p>
            <a:endParaRPr lang="es-ES" sz="2000" dirty="0">
              <a:latin typeface="Poppins" panose="00000500000000000000" pitchFamily="2" charset="0"/>
              <a:cs typeface="Poppins" panose="00000500000000000000" pitchFamily="2" charset="0"/>
            </a:endParaRPr>
          </a:p>
          <a:p>
            <a:r>
              <a:rPr lang="es-ES" sz="2000" dirty="0">
                <a:latin typeface="Poppins" panose="00000500000000000000" pitchFamily="2" charset="0"/>
                <a:cs typeface="Poppins" panose="00000500000000000000" pitchFamily="2" charset="0"/>
              </a:rPr>
              <a:t>¿Cómo transformaría eso tu industria?</a:t>
            </a:r>
          </a:p>
          <a:p>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¿Qué podría hacer tu organización desde ahora para prepararse?</a:t>
            </a:r>
            <a:endParaRPr lang="en-US" sz="2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85216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_clean_for_pptx.png"/>
          <p:cNvPicPr>
            <a:picLocks noChangeAspect="1"/>
          </p:cNvPicPr>
          <p:nvPr/>
        </p:nvPicPr>
        <p:blipFill>
          <a:blip r:embed="rId2"/>
          <a:stretch>
            <a:fillRect/>
          </a:stretch>
        </p:blipFill>
        <p:spPr>
          <a:xfrm>
            <a:off x="1804954" y="1092312"/>
            <a:ext cx="9110695" cy="5124767"/>
          </a:xfrm>
          <a:prstGeom prst="rect">
            <a:avLst/>
          </a:prstGeom>
        </p:spPr>
      </p:pic>
      <p:sp>
        <p:nvSpPr>
          <p:cNvPr id="3" name="TextBox 2"/>
          <p:cNvSpPr txBox="1"/>
          <p:nvPr/>
        </p:nvSpPr>
        <p:spPr>
          <a:xfrm>
            <a:off x="609600" y="243840"/>
            <a:ext cx="10972800" cy="461665"/>
          </a:xfrm>
          <a:prstGeom prst="rect">
            <a:avLst/>
          </a:prstGeom>
          <a:noFill/>
          <a:ln>
            <a:noFill/>
          </a:ln>
        </p:spPr>
        <p:txBody>
          <a:bodyPr wrap="square">
            <a:spAutoFit/>
          </a:bodyPr>
          <a:lstStyle/>
          <a:p>
            <a:pPr algn="ctr">
              <a:defRPr sz="3600" b="1">
                <a:solidFill>
                  <a:srgbClr val="111827"/>
                </a:solidFill>
              </a:defRPr>
            </a:pPr>
            <a:r>
              <a:rPr lang="en-US" sz="2400" noProof="0" dirty="0" err="1">
                <a:latin typeface="Poppins" panose="00000500000000000000" pitchFamily="2" charset="0"/>
                <a:cs typeface="Poppins" panose="00000500000000000000" pitchFamily="2" charset="0"/>
              </a:rPr>
              <a:t>Rendimiento</a:t>
            </a:r>
            <a:r>
              <a:rPr lang="en-US" sz="2400" noProof="0" dirty="0">
                <a:latin typeface="Poppins" panose="00000500000000000000" pitchFamily="2" charset="0"/>
                <a:cs typeface="Poppins" panose="00000500000000000000" pitchFamily="2" charset="0"/>
              </a:rPr>
              <a:t> de la IA vs. Humanos </a:t>
            </a:r>
            <a:r>
              <a:rPr lang="en-US" sz="2400" noProof="0" dirty="0" err="1">
                <a:latin typeface="Poppins" panose="00000500000000000000" pitchFamily="2" charset="0"/>
                <a:cs typeface="Poppins" panose="00000500000000000000" pitchFamily="2" charset="0"/>
              </a:rPr>
              <a:t>en</a:t>
            </a:r>
            <a:r>
              <a:rPr lang="en-US" sz="2400" noProof="0" dirty="0">
                <a:latin typeface="Poppins" panose="00000500000000000000" pitchFamily="2" charset="0"/>
                <a:cs typeface="Poppins" panose="00000500000000000000" pitchFamily="2" charset="0"/>
              </a:rPr>
              <a:t> Benchmarks </a:t>
            </a:r>
            <a:r>
              <a:rPr lang="en-US" sz="2400" noProof="0" dirty="0" err="1">
                <a:latin typeface="Poppins" panose="00000500000000000000" pitchFamily="2" charset="0"/>
                <a:cs typeface="Poppins" panose="00000500000000000000" pitchFamily="2" charset="0"/>
              </a:rPr>
              <a:t>Técnicos</a:t>
            </a:r>
            <a:endParaRPr lang="en-US" sz="2400" noProof="0" dirty="0">
              <a:latin typeface="Poppins" panose="00000500000000000000" pitchFamily="2" charset="0"/>
              <a:cs typeface="Poppins" panose="00000500000000000000" pitchFamily="2" charset="0"/>
            </a:endParaRPr>
          </a:p>
        </p:txBody>
      </p:sp>
      <p:sp>
        <p:nvSpPr>
          <p:cNvPr id="5" name="TextBox 4"/>
          <p:cNvSpPr txBox="1"/>
          <p:nvPr/>
        </p:nvSpPr>
        <p:spPr>
          <a:xfrm rot="16200000">
            <a:off x="-1140273" y="3164240"/>
            <a:ext cx="4642425" cy="338554"/>
          </a:xfrm>
          <a:prstGeom prst="rect">
            <a:avLst/>
          </a:prstGeom>
          <a:noFill/>
          <a:ln>
            <a:noFill/>
          </a:ln>
        </p:spPr>
        <p:txBody>
          <a:bodyPr wrap="none" anchor="ctr">
            <a:spAutoFit/>
          </a:bodyPr>
          <a:lstStyle/>
          <a:p>
            <a:pPr>
              <a:defRPr sz="2000" b="1">
                <a:solidFill>
                  <a:srgbClr val="1F2937"/>
                </a:solidFill>
              </a:defRPr>
            </a:pPr>
            <a:r>
              <a:rPr sz="1600" dirty="0" err="1"/>
              <a:t>Rendimiento</a:t>
            </a:r>
            <a:r>
              <a:rPr sz="1600" dirty="0"/>
              <a:t> </a:t>
            </a:r>
            <a:r>
              <a:rPr sz="1400" dirty="0" err="1"/>
              <a:t>relativo</a:t>
            </a:r>
            <a:r>
              <a:rPr sz="1600" dirty="0"/>
              <a:t> a la </a:t>
            </a:r>
            <a:r>
              <a:rPr sz="1600" dirty="0" err="1"/>
              <a:t>línea</a:t>
            </a:r>
            <a:r>
              <a:rPr sz="1600" dirty="0"/>
              <a:t> base humana (%)</a:t>
            </a:r>
          </a:p>
        </p:txBody>
      </p:sp>
      <p:sp>
        <p:nvSpPr>
          <p:cNvPr id="6" name="TextBox 5"/>
          <p:cNvSpPr txBox="1"/>
          <p:nvPr/>
        </p:nvSpPr>
        <p:spPr>
          <a:xfrm>
            <a:off x="6211810" y="6203776"/>
            <a:ext cx="639919" cy="400110"/>
          </a:xfrm>
          <a:prstGeom prst="rect">
            <a:avLst/>
          </a:prstGeom>
          <a:noFill/>
          <a:ln>
            <a:noFill/>
          </a:ln>
        </p:spPr>
        <p:txBody>
          <a:bodyPr wrap="none">
            <a:spAutoFit/>
          </a:bodyPr>
          <a:lstStyle/>
          <a:p>
            <a:pPr algn="ctr">
              <a:defRPr sz="2000" b="1">
                <a:solidFill>
                  <a:srgbClr val="1F2937"/>
                </a:solidFill>
              </a:defRPr>
            </a:pPr>
            <a:r>
              <a:rPr sz="2000" dirty="0"/>
              <a:t>Año</a:t>
            </a:r>
          </a:p>
        </p:txBody>
      </p:sp>
      <p:grpSp>
        <p:nvGrpSpPr>
          <p:cNvPr id="28" name="Group 27">
            <a:extLst>
              <a:ext uri="{FF2B5EF4-FFF2-40B4-BE49-F238E27FC236}">
                <a16:creationId xmlns:a16="http://schemas.microsoft.com/office/drawing/2014/main" id="{B1B33727-15A5-0ED1-AC6E-32EBD0BF9D9F}"/>
              </a:ext>
            </a:extLst>
          </p:cNvPr>
          <p:cNvGrpSpPr/>
          <p:nvPr/>
        </p:nvGrpSpPr>
        <p:grpSpPr>
          <a:xfrm>
            <a:off x="2826847" y="3040909"/>
            <a:ext cx="4445056" cy="2638318"/>
            <a:chOff x="914400" y="1767840"/>
            <a:chExt cx="4445056" cy="2638318"/>
          </a:xfrm>
        </p:grpSpPr>
        <p:sp>
          <p:nvSpPr>
            <p:cNvPr id="7" name="Rectangle 6"/>
            <p:cNvSpPr/>
            <p:nvPr/>
          </p:nvSpPr>
          <p:spPr>
            <a:xfrm>
              <a:off x="914400" y="1816608"/>
              <a:ext cx="182880" cy="36576"/>
            </a:xfrm>
            <a:prstGeom prst="rect">
              <a:avLst/>
            </a:prstGeom>
            <a:solidFill>
              <a:srgbClr val="3B82F6"/>
            </a:solidFill>
            <a:ln w="25400">
              <a:solidFill>
                <a:srgbClr val="3B82F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8" name="TextBox 7"/>
            <p:cNvSpPr txBox="1"/>
            <p:nvPr/>
          </p:nvSpPr>
          <p:spPr>
            <a:xfrm>
              <a:off x="1158241" y="1767840"/>
              <a:ext cx="3423117" cy="297454"/>
            </a:xfrm>
            <a:prstGeom prst="rect">
              <a:avLst/>
            </a:prstGeom>
            <a:noFill/>
            <a:ln>
              <a:noFill/>
            </a:ln>
          </p:spPr>
          <p:txBody>
            <a:bodyPr wrap="none">
              <a:spAutoFit/>
            </a:bodyPr>
            <a:lstStyle/>
            <a:p>
              <a:pPr>
                <a:defRPr sz="1000">
                  <a:solidFill>
                    <a:srgbClr val="1F2937"/>
                  </a:solidFill>
                </a:defRPr>
              </a:pPr>
              <a:r>
                <a:rPr sz="1333" dirty="0" err="1"/>
                <a:t>Clasificación</a:t>
              </a:r>
              <a:r>
                <a:rPr sz="1333" dirty="0"/>
                <a:t> de </a:t>
              </a:r>
              <a:r>
                <a:rPr sz="1333" dirty="0" err="1"/>
                <a:t>imágenes</a:t>
              </a:r>
              <a:r>
                <a:rPr sz="1333" dirty="0"/>
                <a:t> (ImageNet Top-5)</a:t>
              </a:r>
            </a:p>
          </p:txBody>
        </p:sp>
        <p:sp>
          <p:nvSpPr>
            <p:cNvPr id="9" name="Rectangle 8"/>
            <p:cNvSpPr/>
            <p:nvPr/>
          </p:nvSpPr>
          <p:spPr>
            <a:xfrm>
              <a:off x="914400" y="2109216"/>
              <a:ext cx="182880" cy="36576"/>
            </a:xfrm>
            <a:prstGeom prst="rect">
              <a:avLst/>
            </a:prstGeom>
            <a:solidFill>
              <a:srgbClr val="F59E0B"/>
            </a:solidFill>
            <a:ln w="25400">
              <a:solidFill>
                <a:srgbClr val="F59E0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0" name="TextBox 9"/>
            <p:cNvSpPr txBox="1"/>
            <p:nvPr/>
          </p:nvSpPr>
          <p:spPr>
            <a:xfrm>
              <a:off x="1158240" y="2060448"/>
              <a:ext cx="3785588" cy="297454"/>
            </a:xfrm>
            <a:prstGeom prst="rect">
              <a:avLst/>
            </a:prstGeom>
            <a:noFill/>
            <a:ln>
              <a:noFill/>
            </a:ln>
          </p:spPr>
          <p:txBody>
            <a:bodyPr wrap="none">
              <a:spAutoFit/>
            </a:bodyPr>
            <a:lstStyle/>
            <a:p>
              <a:pPr>
                <a:defRPr sz="1000">
                  <a:solidFill>
                    <a:srgbClr val="1F2937"/>
                  </a:solidFill>
                </a:defRPr>
              </a:pPr>
              <a:r>
                <a:rPr sz="1333" dirty="0" err="1"/>
                <a:t>Comprensión</a:t>
              </a:r>
              <a:r>
                <a:rPr sz="1333" dirty="0"/>
                <a:t> de </a:t>
              </a:r>
              <a:r>
                <a:rPr sz="1333" dirty="0" err="1"/>
                <a:t>lectura</a:t>
              </a:r>
              <a:r>
                <a:rPr sz="1333" dirty="0"/>
                <a:t> </a:t>
              </a:r>
              <a:r>
                <a:rPr sz="1333" dirty="0" err="1"/>
                <a:t>nivel</a:t>
              </a:r>
              <a:r>
                <a:rPr sz="1333" dirty="0"/>
                <a:t> medio (</a:t>
              </a:r>
              <a:r>
                <a:rPr sz="1333" dirty="0" err="1"/>
                <a:t>SQuAD</a:t>
              </a:r>
              <a:r>
                <a:rPr sz="1333" dirty="0"/>
                <a:t> 2.0)</a:t>
              </a:r>
            </a:p>
          </p:txBody>
        </p:sp>
        <p:sp>
          <p:nvSpPr>
            <p:cNvPr id="11" name="Rectangle 10"/>
            <p:cNvSpPr/>
            <p:nvPr/>
          </p:nvSpPr>
          <p:spPr>
            <a:xfrm>
              <a:off x="914400" y="2401824"/>
              <a:ext cx="182880" cy="36576"/>
            </a:xfrm>
            <a:prstGeom prst="rect">
              <a:avLst/>
            </a:prstGeom>
            <a:solidFill>
              <a:srgbClr val="8B5CF6"/>
            </a:solidFill>
            <a:ln w="25400">
              <a:solidFill>
                <a:srgbClr val="8B5CF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2" name="TextBox 11"/>
            <p:cNvSpPr txBox="1"/>
            <p:nvPr/>
          </p:nvSpPr>
          <p:spPr>
            <a:xfrm>
              <a:off x="1158241" y="2353056"/>
              <a:ext cx="3469027" cy="297454"/>
            </a:xfrm>
            <a:prstGeom prst="rect">
              <a:avLst/>
            </a:prstGeom>
            <a:noFill/>
            <a:ln>
              <a:noFill/>
            </a:ln>
          </p:spPr>
          <p:txBody>
            <a:bodyPr wrap="none">
              <a:spAutoFit/>
            </a:bodyPr>
            <a:lstStyle/>
            <a:p>
              <a:pPr>
                <a:defRPr sz="1000">
                  <a:solidFill>
                    <a:srgbClr val="1F2937"/>
                  </a:solidFill>
                </a:defRPr>
              </a:pPr>
              <a:r>
                <a:rPr sz="1333"/>
                <a:t>Comprensión multiárea del lenguaje (MMLU)</a:t>
              </a:r>
            </a:p>
          </p:txBody>
        </p:sp>
        <p:sp>
          <p:nvSpPr>
            <p:cNvPr id="13" name="Rectangle 12"/>
            <p:cNvSpPr/>
            <p:nvPr/>
          </p:nvSpPr>
          <p:spPr>
            <a:xfrm>
              <a:off x="914400" y="2694432"/>
              <a:ext cx="182880" cy="36576"/>
            </a:xfrm>
            <a:prstGeom prst="rect">
              <a:avLst/>
            </a:prstGeom>
            <a:solidFill>
              <a:srgbClr val="EF4444"/>
            </a:solidFill>
            <a:ln w="25400">
              <a:solidFill>
                <a:srgbClr val="EF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4" name="TextBox 13"/>
            <p:cNvSpPr txBox="1"/>
            <p:nvPr/>
          </p:nvSpPr>
          <p:spPr>
            <a:xfrm>
              <a:off x="1158240" y="2645664"/>
              <a:ext cx="2177840" cy="297454"/>
            </a:xfrm>
            <a:prstGeom prst="rect">
              <a:avLst/>
            </a:prstGeom>
            <a:noFill/>
            <a:ln>
              <a:noFill/>
            </a:ln>
          </p:spPr>
          <p:txBody>
            <a:bodyPr wrap="none">
              <a:spAutoFit/>
            </a:bodyPr>
            <a:lstStyle/>
            <a:p>
              <a:pPr>
                <a:defRPr sz="1000">
                  <a:solidFill>
                    <a:srgbClr val="1F2937"/>
                  </a:solidFill>
                </a:defRPr>
              </a:pPr>
              <a:r>
                <a:rPr sz="1333" dirty="0" err="1"/>
                <a:t>Razonamiento</a:t>
              </a:r>
              <a:r>
                <a:rPr sz="1333" dirty="0"/>
                <a:t> visual (VQA)</a:t>
              </a:r>
            </a:p>
          </p:txBody>
        </p:sp>
        <p:sp>
          <p:nvSpPr>
            <p:cNvPr id="15" name="Rectangle 14"/>
            <p:cNvSpPr/>
            <p:nvPr/>
          </p:nvSpPr>
          <p:spPr>
            <a:xfrm>
              <a:off x="914400" y="2987040"/>
              <a:ext cx="182880" cy="36576"/>
            </a:xfrm>
            <a:prstGeom prst="rect">
              <a:avLst/>
            </a:prstGeom>
            <a:solidFill>
              <a:srgbClr val="10B981"/>
            </a:solidFill>
            <a:ln w="25400">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6" name="TextBox 15"/>
            <p:cNvSpPr txBox="1"/>
            <p:nvPr/>
          </p:nvSpPr>
          <p:spPr>
            <a:xfrm>
              <a:off x="1158240" y="2938272"/>
              <a:ext cx="2913490" cy="297454"/>
            </a:xfrm>
            <a:prstGeom prst="rect">
              <a:avLst/>
            </a:prstGeom>
            <a:noFill/>
            <a:ln>
              <a:noFill/>
            </a:ln>
          </p:spPr>
          <p:txBody>
            <a:bodyPr wrap="none">
              <a:spAutoFit/>
            </a:bodyPr>
            <a:lstStyle/>
            <a:p>
              <a:pPr>
                <a:defRPr sz="1000">
                  <a:solidFill>
                    <a:srgbClr val="1F2937"/>
                  </a:solidFill>
                </a:defRPr>
              </a:pPr>
              <a:r>
                <a:rPr sz="1333"/>
                <a:t>Comprensión del inglés (SuperGLUE)</a:t>
              </a:r>
            </a:p>
          </p:txBody>
        </p:sp>
        <p:sp>
          <p:nvSpPr>
            <p:cNvPr id="17" name="Rectangle 16"/>
            <p:cNvSpPr/>
            <p:nvPr/>
          </p:nvSpPr>
          <p:spPr>
            <a:xfrm>
              <a:off x="914400" y="3279648"/>
              <a:ext cx="182880" cy="36576"/>
            </a:xfrm>
            <a:prstGeom prst="rect">
              <a:avLst/>
            </a:prstGeom>
            <a:solidFill>
              <a:srgbClr val="06B6D4"/>
            </a:solidFill>
            <a:ln w="25400">
              <a:solidFill>
                <a:srgbClr val="06B6D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8" name="TextBox 17"/>
            <p:cNvSpPr txBox="1"/>
            <p:nvPr/>
          </p:nvSpPr>
          <p:spPr>
            <a:xfrm>
              <a:off x="1158241" y="3230880"/>
              <a:ext cx="3055773" cy="297454"/>
            </a:xfrm>
            <a:prstGeom prst="rect">
              <a:avLst/>
            </a:prstGeom>
            <a:noFill/>
            <a:ln>
              <a:noFill/>
            </a:ln>
          </p:spPr>
          <p:txBody>
            <a:bodyPr wrap="none">
              <a:spAutoFit/>
            </a:bodyPr>
            <a:lstStyle/>
            <a:p>
              <a:pPr>
                <a:defRPr sz="1000">
                  <a:solidFill>
                    <a:srgbClr val="1F2937"/>
                  </a:solidFill>
                </a:defRPr>
              </a:pPr>
              <a:r>
                <a:rPr sz="1333" dirty="0" err="1"/>
                <a:t>Matemáticas</a:t>
              </a:r>
              <a:r>
                <a:rPr sz="1333" dirty="0"/>
                <a:t> </a:t>
              </a:r>
              <a:r>
                <a:rPr sz="1333" dirty="0" err="1"/>
                <a:t>nivel</a:t>
              </a:r>
              <a:r>
                <a:rPr sz="1333" dirty="0"/>
                <a:t> </a:t>
              </a:r>
              <a:r>
                <a:rPr sz="1333" dirty="0" err="1"/>
                <a:t>competición</a:t>
              </a:r>
              <a:r>
                <a:rPr sz="1333" dirty="0"/>
                <a:t> (MATH)</a:t>
              </a:r>
            </a:p>
          </p:txBody>
        </p:sp>
        <p:sp>
          <p:nvSpPr>
            <p:cNvPr id="19" name="Rectangle 18"/>
            <p:cNvSpPr/>
            <p:nvPr/>
          </p:nvSpPr>
          <p:spPr>
            <a:xfrm>
              <a:off x="914400" y="3572256"/>
              <a:ext cx="182880" cy="36576"/>
            </a:xfrm>
            <a:prstGeom prst="rect">
              <a:avLst/>
            </a:prstGeom>
            <a:solidFill>
              <a:srgbClr val="1F2937"/>
            </a:solidFill>
            <a:ln w="25400">
              <a:solidFill>
                <a:srgbClr val="1F29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20" name="TextBox 19"/>
            <p:cNvSpPr txBox="1"/>
            <p:nvPr/>
          </p:nvSpPr>
          <p:spPr>
            <a:xfrm>
              <a:off x="1158241" y="3523488"/>
              <a:ext cx="4201215" cy="297454"/>
            </a:xfrm>
            <a:prstGeom prst="rect">
              <a:avLst/>
            </a:prstGeom>
            <a:noFill/>
            <a:ln>
              <a:noFill/>
            </a:ln>
          </p:spPr>
          <p:txBody>
            <a:bodyPr wrap="none">
              <a:spAutoFit/>
            </a:bodyPr>
            <a:lstStyle/>
            <a:p>
              <a:pPr>
                <a:defRPr sz="1000">
                  <a:solidFill>
                    <a:srgbClr val="1F2937"/>
                  </a:solidFill>
                </a:defRPr>
              </a:pPr>
              <a:r>
                <a:rPr sz="1333"/>
                <a:t>Preguntas científicas nivel doctorado (GPQA Diamond)</a:t>
              </a:r>
            </a:p>
          </p:txBody>
        </p:sp>
        <p:sp>
          <p:nvSpPr>
            <p:cNvPr id="21" name="Rectangle 20"/>
            <p:cNvSpPr/>
            <p:nvPr/>
          </p:nvSpPr>
          <p:spPr>
            <a:xfrm>
              <a:off x="914400" y="3864864"/>
              <a:ext cx="182880" cy="36576"/>
            </a:xfrm>
            <a:prstGeom prst="rect">
              <a:avLst/>
            </a:prstGeom>
            <a:solidFill>
              <a:srgbClr val="EC4899"/>
            </a:solidFill>
            <a:ln w="25400">
              <a:solidFill>
                <a:srgbClr val="EC48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22" name="TextBox 21"/>
            <p:cNvSpPr txBox="1"/>
            <p:nvPr/>
          </p:nvSpPr>
          <p:spPr>
            <a:xfrm>
              <a:off x="1158240" y="3816096"/>
              <a:ext cx="3900876" cy="297454"/>
            </a:xfrm>
            <a:prstGeom prst="rect">
              <a:avLst/>
            </a:prstGeom>
            <a:noFill/>
            <a:ln>
              <a:noFill/>
            </a:ln>
          </p:spPr>
          <p:txBody>
            <a:bodyPr wrap="none">
              <a:spAutoFit/>
            </a:bodyPr>
            <a:lstStyle/>
            <a:p>
              <a:pPr>
                <a:defRPr sz="1000">
                  <a:solidFill>
                    <a:srgbClr val="1F2937"/>
                  </a:solidFill>
                </a:defRPr>
              </a:pPr>
              <a:r>
                <a:rPr sz="1333"/>
                <a:t>Comprensión y razonamiento multimodal (MMMU)</a:t>
              </a:r>
            </a:p>
          </p:txBody>
        </p:sp>
        <p:sp>
          <p:nvSpPr>
            <p:cNvPr id="23" name="Rectangle 22"/>
            <p:cNvSpPr/>
            <p:nvPr/>
          </p:nvSpPr>
          <p:spPr>
            <a:xfrm>
              <a:off x="914400" y="4157472"/>
              <a:ext cx="182880" cy="36576"/>
            </a:xfrm>
            <a:prstGeom prst="rect">
              <a:avLst/>
            </a:prstGeom>
            <a:solidFill>
              <a:srgbClr val="374151"/>
            </a:solidFill>
            <a:ln w="25400">
              <a:solidFill>
                <a:srgbClr val="37415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24" name="TextBox 23"/>
            <p:cNvSpPr txBox="1"/>
            <p:nvPr/>
          </p:nvSpPr>
          <p:spPr>
            <a:xfrm>
              <a:off x="1158241" y="4108704"/>
              <a:ext cx="2180405" cy="297454"/>
            </a:xfrm>
            <a:prstGeom prst="rect">
              <a:avLst/>
            </a:prstGeom>
            <a:noFill/>
            <a:ln>
              <a:noFill/>
            </a:ln>
          </p:spPr>
          <p:txBody>
            <a:bodyPr wrap="none">
              <a:spAutoFit/>
            </a:bodyPr>
            <a:lstStyle/>
            <a:p>
              <a:pPr>
                <a:defRPr sz="1000">
                  <a:solidFill>
                    <a:srgbClr val="1F2937"/>
                  </a:solidFill>
                </a:defRPr>
              </a:pPr>
              <a:r>
                <a:rPr sz="1333"/>
                <a:t>Línea base humana (100%)</a:t>
              </a:r>
            </a:p>
          </p:txBody>
        </p:sp>
      </p:grpSp>
      <p:sp>
        <p:nvSpPr>
          <p:cNvPr id="27" name="TextBox 26"/>
          <p:cNvSpPr txBox="1"/>
          <p:nvPr/>
        </p:nvSpPr>
        <p:spPr>
          <a:xfrm>
            <a:off x="0" y="6455110"/>
            <a:ext cx="7129003" cy="318100"/>
          </a:xfrm>
          <a:prstGeom prst="rect">
            <a:avLst/>
          </a:prstGeom>
          <a:noFill/>
          <a:ln>
            <a:noFill/>
          </a:ln>
        </p:spPr>
        <p:txBody>
          <a:bodyPr wrap="none">
            <a:spAutoFit/>
          </a:bodyPr>
          <a:lstStyle/>
          <a:p>
            <a:pPr algn="ctr">
              <a:defRPr sz="1100" i="1">
                <a:solidFill>
                  <a:srgbClr val="6B7280"/>
                </a:solidFill>
              </a:defRPr>
            </a:pPr>
            <a:r>
              <a:rPr sz="1467" dirty="0"/>
              <a:t>Fuente: AI Index Report 2025, Stanford HAI | </a:t>
            </a:r>
            <a:r>
              <a:rPr sz="1467" dirty="0" err="1"/>
              <a:t>Gráfico</a:t>
            </a:r>
            <a:r>
              <a:rPr sz="1467" dirty="0"/>
              <a:t>: </a:t>
            </a:r>
            <a:r>
              <a:rPr sz="1467" dirty="0" err="1"/>
              <a:t>Análisis</a:t>
            </a:r>
            <a:r>
              <a:rPr sz="1467" dirty="0"/>
              <a:t> de Benchmarks </a:t>
            </a:r>
            <a:r>
              <a:rPr sz="1467" dirty="0" err="1"/>
              <a:t>Técnicos</a:t>
            </a:r>
            <a:endParaRPr sz="1467"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51ABDDD-453C-600F-E2F5-6DF73D6B0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610187FB-5465-53B0-BE7F-FCF064CDDD1F}"/>
              </a:ext>
            </a:extLst>
          </p:cNvPr>
          <p:cNvSpPr>
            <a:spLocks noGrp="1"/>
          </p:cNvSpPr>
          <p:nvPr>
            <p:ph type="title"/>
          </p:nvPr>
        </p:nvSpPr>
        <p:spPr>
          <a:xfrm>
            <a:off x="430487" y="381241"/>
            <a:ext cx="11331019" cy="731520"/>
          </a:xfrm>
        </p:spPr>
        <p:txBody>
          <a:bodyPr spcFirstLastPara="1" wrap="square" lIns="121900" tIns="121900" rIns="121900" bIns="121900" anchor="t" anchorCtr="0">
            <a:noAutofit/>
          </a:bodyPr>
          <a:lstStyle/>
          <a:p>
            <a:pPr>
              <a:lnSpc>
                <a:spcPct val="100000"/>
              </a:lnSpc>
              <a:spcBef>
                <a:spcPts val="0"/>
              </a:spcBef>
              <a:buClr>
                <a:srgbClr val="000000"/>
              </a:buClr>
              <a:buFont typeface="Arial"/>
            </a:pPr>
            <a:r>
              <a:rPr lang="es-ES" sz="2100" b="1" dirty="0">
                <a:solidFill>
                  <a:srgbClr val="000000"/>
                </a:solidFill>
                <a:latin typeface="Poppins"/>
                <a:cs typeface="Poppins"/>
              </a:rPr>
              <a:t>PARA CUANDO LA INTELIGENCIA ARTIFICIAL GENERAL (AGI) …</a:t>
            </a:r>
          </a:p>
        </p:txBody>
      </p:sp>
      <p:sp>
        <p:nvSpPr>
          <p:cNvPr id="6" name="Title 1">
            <a:extLst>
              <a:ext uri="{FF2B5EF4-FFF2-40B4-BE49-F238E27FC236}">
                <a16:creationId xmlns:a16="http://schemas.microsoft.com/office/drawing/2014/main" id="{FA538C14-98AD-48CF-492E-9AAB46AB68A0}"/>
              </a:ext>
            </a:extLst>
          </p:cNvPr>
          <p:cNvSpPr txBox="1">
            <a:spLocks/>
          </p:cNvSpPr>
          <p:nvPr/>
        </p:nvSpPr>
        <p:spPr>
          <a:xfrm>
            <a:off x="480114" y="776745"/>
            <a:ext cx="11231763" cy="7315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solidFill>
                  <a:schemeClr val="tx1">
                    <a:lumMod val="85000"/>
                    <a:lumOff val="15000"/>
                  </a:schemeClr>
                </a:solidFill>
                <a:latin typeface="Verdana" panose="020B0604030504040204" pitchFamily="34" charset="0"/>
                <a:ea typeface="Verdana" panose="020B0604030504040204" pitchFamily="34" charset="0"/>
              </a:rPr>
              <a:t>Año anticipado de la singularidad, basado en 15 encuestas, incluidas respuestas de 8,590 investigadores de IA, científicos y participantes en mercados de predicción.</a:t>
            </a:r>
            <a:endParaRPr lang="es-ES" sz="1400" dirty="0">
              <a:solidFill>
                <a:schemeClr val="tx1">
                  <a:lumMod val="85000"/>
                  <a:lumOff val="15000"/>
                </a:schemeClr>
              </a:solidFill>
              <a:latin typeface="Verdana" panose="020B0604030504040204" pitchFamily="34" charset="0"/>
              <a:ea typeface="Verdana" panose="020B0604030504040204" pitchFamily="34" charset="0"/>
              <a:cs typeface="Calibri" panose="020F0502020204030204"/>
            </a:endParaRPr>
          </a:p>
        </p:txBody>
      </p:sp>
      <p:pic>
        <p:nvPicPr>
          <p:cNvPr id="9" name="Picture 8">
            <a:extLst>
              <a:ext uri="{FF2B5EF4-FFF2-40B4-BE49-F238E27FC236}">
                <a16:creationId xmlns:a16="http://schemas.microsoft.com/office/drawing/2014/main" id="{0EF11549-4699-1D6A-769D-50288AFA5EC2}"/>
              </a:ext>
            </a:extLst>
          </p:cNvPr>
          <p:cNvPicPr>
            <a:picLocks noChangeAspect="1"/>
          </p:cNvPicPr>
          <p:nvPr/>
        </p:nvPicPr>
        <p:blipFill>
          <a:blip r:embed="rId3"/>
          <a:stretch>
            <a:fillRect/>
          </a:stretch>
        </p:blipFill>
        <p:spPr>
          <a:xfrm>
            <a:off x="913875" y="1646590"/>
            <a:ext cx="9982725" cy="5073085"/>
          </a:xfrm>
          <a:prstGeom prst="rect">
            <a:avLst/>
          </a:prstGeom>
        </p:spPr>
      </p:pic>
    </p:spTree>
    <p:extLst>
      <p:ext uri="{BB962C8B-B14F-4D97-AF65-F5344CB8AC3E}">
        <p14:creationId xmlns:p14="http://schemas.microsoft.com/office/powerpoint/2010/main" val="112114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B8FB871-2D0B-F3F4-D66E-08FB1BFFE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7F1E40-6517-AF94-2BC8-8BAEC8A54A54}"/>
              </a:ext>
            </a:extLst>
          </p:cNvPr>
          <p:cNvSpPr>
            <a:spLocks noGrp="1"/>
          </p:cNvSpPr>
          <p:nvPr>
            <p:ph type="title"/>
          </p:nvPr>
        </p:nvSpPr>
        <p:spPr>
          <a:xfrm>
            <a:off x="430487" y="381241"/>
            <a:ext cx="11331019" cy="731520"/>
          </a:xfrm>
        </p:spPr>
        <p:txBody>
          <a:bodyPr spcFirstLastPara="1" vert="horz" wrap="square" lIns="121900" tIns="121900" rIns="121900" bIns="121900" rtlCol="0" anchor="t" anchorCtr="0">
            <a:noAutofit/>
          </a:bodyPr>
          <a:lstStyle/>
          <a:p>
            <a:pPr>
              <a:lnSpc>
                <a:spcPct val="100000"/>
              </a:lnSpc>
              <a:spcBef>
                <a:spcPts val="0"/>
              </a:spcBef>
              <a:buClr>
                <a:srgbClr val="000000"/>
              </a:buClr>
              <a:buFont typeface="Arial"/>
            </a:pPr>
            <a:r>
              <a:rPr lang="es-ES" sz="2100" b="1" dirty="0">
                <a:solidFill>
                  <a:srgbClr val="000000"/>
                </a:solidFill>
                <a:latin typeface="Poppins"/>
                <a:cs typeface="Poppins"/>
              </a:rPr>
              <a:t>Pero las predicciones científicas son notoriamente inexactas…</a:t>
            </a:r>
          </a:p>
        </p:txBody>
      </p:sp>
      <p:pic>
        <p:nvPicPr>
          <p:cNvPr id="4" name="Picture 4" descr="Who's That Kid Laughing With High Socks in the Middle of Summer ...">
            <a:extLst>
              <a:ext uri="{FF2B5EF4-FFF2-40B4-BE49-F238E27FC236}">
                <a16:creationId xmlns:a16="http://schemas.microsoft.com/office/drawing/2014/main" id="{07FAD8F8-F038-CA12-9D5D-170F5AF85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67" y="1608566"/>
            <a:ext cx="5595953" cy="44569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37DADE-44CF-3FDF-80D2-70D9AE32395D}"/>
              </a:ext>
            </a:extLst>
          </p:cNvPr>
          <p:cNvPicPr>
            <a:picLocks noChangeAspect="1"/>
          </p:cNvPicPr>
          <p:nvPr/>
        </p:nvPicPr>
        <p:blipFill>
          <a:blip r:embed="rId4"/>
          <a:stretch>
            <a:fillRect/>
          </a:stretch>
        </p:blipFill>
        <p:spPr>
          <a:xfrm>
            <a:off x="6198687" y="1276101"/>
            <a:ext cx="5355499" cy="4789419"/>
          </a:xfrm>
          <a:prstGeom prst="rect">
            <a:avLst/>
          </a:prstGeom>
        </p:spPr>
      </p:pic>
    </p:spTree>
    <p:extLst>
      <p:ext uri="{BB962C8B-B14F-4D97-AF65-F5344CB8AC3E}">
        <p14:creationId xmlns:p14="http://schemas.microsoft.com/office/powerpoint/2010/main" val="33053386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4AB65-2866-5E55-4349-7BE36A0B7579}"/>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8537A83C-3122-E75A-D37C-3A37A5E36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D8DBB53-90A0-D58D-5B5B-80B87F1CA265}"/>
              </a:ext>
            </a:extLst>
          </p:cNvPr>
          <p:cNvSpPr>
            <a:spLocks noGrp="1"/>
          </p:cNvSpPr>
          <p:nvPr>
            <p:ph type="title"/>
          </p:nvPr>
        </p:nvSpPr>
        <p:spPr>
          <a:xfrm>
            <a:off x="430487" y="381241"/>
            <a:ext cx="11331019" cy="731520"/>
          </a:xfrm>
        </p:spPr>
        <p:txBody>
          <a:bodyPr spcFirstLastPara="1" vert="horz" wrap="square" lIns="121900" tIns="121900" rIns="121900" bIns="121900" rtlCol="0" anchor="t" anchorCtr="0">
            <a:noAutofit/>
          </a:bodyPr>
          <a:lstStyle/>
          <a:p>
            <a:pPr>
              <a:lnSpc>
                <a:spcPct val="100000"/>
              </a:lnSpc>
              <a:spcBef>
                <a:spcPts val="0"/>
              </a:spcBef>
              <a:buClr>
                <a:srgbClr val="000000"/>
              </a:buClr>
              <a:buFont typeface="Arial"/>
            </a:pPr>
            <a:r>
              <a:rPr lang="es-ES" sz="2100" b="1" dirty="0">
                <a:solidFill>
                  <a:srgbClr val="000000"/>
                </a:solidFill>
                <a:latin typeface="Poppins"/>
                <a:cs typeface="Poppins"/>
              </a:rPr>
              <a:t>Pero las predicciones científicas son notoriamente inexactas…</a:t>
            </a:r>
          </a:p>
        </p:txBody>
      </p:sp>
      <p:pic>
        <p:nvPicPr>
          <p:cNvPr id="6" name="Picture 5">
            <a:extLst>
              <a:ext uri="{FF2B5EF4-FFF2-40B4-BE49-F238E27FC236}">
                <a16:creationId xmlns:a16="http://schemas.microsoft.com/office/drawing/2014/main" id="{9A0A3C56-DAF1-8275-1474-75B9B46F9F14}"/>
              </a:ext>
            </a:extLst>
          </p:cNvPr>
          <p:cNvPicPr>
            <a:picLocks noChangeAspect="1"/>
          </p:cNvPicPr>
          <p:nvPr/>
        </p:nvPicPr>
        <p:blipFill>
          <a:blip r:embed="rId3"/>
          <a:stretch>
            <a:fillRect/>
          </a:stretch>
        </p:blipFill>
        <p:spPr>
          <a:xfrm>
            <a:off x="5055585" y="1494002"/>
            <a:ext cx="6576630" cy="4808637"/>
          </a:xfrm>
          <a:prstGeom prst="rect">
            <a:avLst/>
          </a:prstGeom>
        </p:spPr>
      </p:pic>
      <p:pic>
        <p:nvPicPr>
          <p:cNvPr id="9" name="Picture 8">
            <a:extLst>
              <a:ext uri="{FF2B5EF4-FFF2-40B4-BE49-F238E27FC236}">
                <a16:creationId xmlns:a16="http://schemas.microsoft.com/office/drawing/2014/main" id="{3CDA799D-7763-9483-CF2C-7C47318B1FA9}"/>
              </a:ext>
            </a:extLst>
          </p:cNvPr>
          <p:cNvPicPr>
            <a:picLocks noChangeAspect="1"/>
          </p:cNvPicPr>
          <p:nvPr/>
        </p:nvPicPr>
        <p:blipFill>
          <a:blip r:embed="rId4"/>
          <a:stretch>
            <a:fillRect/>
          </a:stretch>
        </p:blipFill>
        <p:spPr>
          <a:xfrm>
            <a:off x="213060" y="1798803"/>
            <a:ext cx="4901133" cy="3702838"/>
          </a:xfrm>
          <a:prstGeom prst="rect">
            <a:avLst/>
          </a:prstGeom>
        </p:spPr>
      </p:pic>
    </p:spTree>
    <p:extLst>
      <p:ext uri="{BB962C8B-B14F-4D97-AF65-F5344CB8AC3E}">
        <p14:creationId xmlns:p14="http://schemas.microsoft.com/office/powerpoint/2010/main" val="2627199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6">
            <a:extLst>
              <a:ext uri="{FF2B5EF4-FFF2-40B4-BE49-F238E27FC236}">
                <a16:creationId xmlns:a16="http://schemas.microsoft.com/office/drawing/2014/main" id="{2C783A1F-2998-A88E-B6F8-475D0BC11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2192002" cy="6858001"/>
          </a:xfrm>
          <a:prstGeom prst="rect">
            <a:avLst/>
          </a:prstGeom>
        </p:spPr>
      </p:pic>
      <p:sp>
        <p:nvSpPr>
          <p:cNvPr id="3" name="Google Shape;377;p40">
            <a:extLst>
              <a:ext uri="{FF2B5EF4-FFF2-40B4-BE49-F238E27FC236}">
                <a16:creationId xmlns:a16="http://schemas.microsoft.com/office/drawing/2014/main" id="{DA9ADBF4-C36A-C66C-A5B8-65A819FDC9C6}"/>
              </a:ext>
            </a:extLst>
          </p:cNvPr>
          <p:cNvSpPr txBox="1">
            <a:spLocks/>
          </p:cNvSpPr>
          <p:nvPr/>
        </p:nvSpPr>
        <p:spPr>
          <a:xfrm>
            <a:off x="687511" y="311700"/>
            <a:ext cx="10642647" cy="44306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ES" sz="2800" b="1" dirty="0">
                <a:latin typeface="Poppins"/>
                <a:cs typeface="Poppins"/>
              </a:rPr>
              <a:t>¿PUEDE ENSEÑARSE LA VIRTUD? (EXCELENCIA)</a:t>
            </a:r>
            <a:endParaRPr lang="en-US" sz="2800" b="1" dirty="0">
              <a:latin typeface="Poppins"/>
              <a:cs typeface="Poppins"/>
            </a:endParaRPr>
          </a:p>
        </p:txBody>
      </p:sp>
      <p:pic>
        <p:nvPicPr>
          <p:cNvPr id="5" name="Picture 4">
            <a:extLst>
              <a:ext uri="{FF2B5EF4-FFF2-40B4-BE49-F238E27FC236}">
                <a16:creationId xmlns:a16="http://schemas.microsoft.com/office/drawing/2014/main" id="{90F68030-1B8E-D5D2-91B7-D809E9422D5D}"/>
              </a:ext>
            </a:extLst>
          </p:cNvPr>
          <p:cNvPicPr>
            <a:picLocks noChangeAspect="1"/>
          </p:cNvPicPr>
          <p:nvPr/>
        </p:nvPicPr>
        <p:blipFill>
          <a:blip r:embed="rId3"/>
          <a:stretch>
            <a:fillRect/>
          </a:stretch>
        </p:blipFill>
        <p:spPr>
          <a:xfrm>
            <a:off x="4975472" y="1066466"/>
            <a:ext cx="6768926" cy="4498515"/>
          </a:xfrm>
          <a:prstGeom prst="rect">
            <a:avLst/>
          </a:prstGeom>
        </p:spPr>
      </p:pic>
      <p:pic>
        <p:nvPicPr>
          <p:cNvPr id="9" name="Picture 8">
            <a:extLst>
              <a:ext uri="{FF2B5EF4-FFF2-40B4-BE49-F238E27FC236}">
                <a16:creationId xmlns:a16="http://schemas.microsoft.com/office/drawing/2014/main" id="{36BF2E5D-E7E5-1C8B-9C6C-630F6EBA656B}"/>
              </a:ext>
            </a:extLst>
          </p:cNvPr>
          <p:cNvPicPr>
            <a:picLocks noChangeAspect="1"/>
          </p:cNvPicPr>
          <p:nvPr/>
        </p:nvPicPr>
        <p:blipFill>
          <a:blip r:embed="rId4"/>
          <a:stretch>
            <a:fillRect/>
          </a:stretch>
        </p:blipFill>
        <p:spPr>
          <a:xfrm>
            <a:off x="885154" y="1066466"/>
            <a:ext cx="3301084" cy="4951627"/>
          </a:xfrm>
          <a:prstGeom prst="rect">
            <a:avLst/>
          </a:prstGeom>
        </p:spPr>
      </p:pic>
    </p:spTree>
    <p:extLst>
      <p:ext uri="{BB962C8B-B14F-4D97-AF65-F5344CB8AC3E}">
        <p14:creationId xmlns:p14="http://schemas.microsoft.com/office/powerpoint/2010/main" val="4146981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F9366A3-71EB-4C73-A5EA-928946EF0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361212" y="260777"/>
            <a:ext cx="10207728" cy="41549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2100" b="1" i="0" u="none" strike="noStrike" cap="none">
                <a:solidFill>
                  <a:srgbClr val="000000"/>
                </a:solidFill>
                <a:latin typeface="Poppins"/>
                <a:ea typeface="Arial"/>
                <a:cs typeface="Poppins"/>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s-MX" dirty="0"/>
              <a:t>Pero lo cierto es que el mundo de bits y los átomos se están fusionando</a:t>
            </a:r>
            <a:endParaRPr lang="es-ES" dirty="0"/>
          </a:p>
        </p:txBody>
      </p:sp>
      <p:pic>
        <p:nvPicPr>
          <p:cNvPr id="4" name="Imagen 3" descr="Forma&#10;&#10;Descripción generada automáticamente con confianza media">
            <a:extLst>
              <a:ext uri="{FF2B5EF4-FFF2-40B4-BE49-F238E27FC236}">
                <a16:creationId xmlns:a16="http://schemas.microsoft.com/office/drawing/2014/main" id="{C7CB45DE-9059-8226-00D4-B5E3B6DCF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175" y="1366368"/>
            <a:ext cx="8293656" cy="4672482"/>
          </a:xfrm>
          <a:prstGeom prst="rect">
            <a:avLst/>
          </a:prstGeom>
        </p:spPr>
      </p:pic>
    </p:spTree>
    <p:extLst>
      <p:ext uri="{BB962C8B-B14F-4D97-AF65-F5344CB8AC3E}">
        <p14:creationId xmlns:p14="http://schemas.microsoft.com/office/powerpoint/2010/main" val="1452058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488E8A-0A89-A7BA-8621-498CEC538BDE}"/>
              </a:ext>
            </a:extLst>
          </p:cNvPr>
          <p:cNvPicPr>
            <a:picLocks noChangeAspect="1"/>
          </p:cNvPicPr>
          <p:nvPr/>
        </p:nvPicPr>
        <p:blipFill>
          <a:blip r:embed="rId2"/>
          <a:srcRect l="1315" t="3629" r="2055" b="1504"/>
          <a:stretch>
            <a:fillRect/>
          </a:stretch>
        </p:blipFill>
        <p:spPr>
          <a:xfrm>
            <a:off x="518160" y="922020"/>
            <a:ext cx="10949940" cy="5783580"/>
          </a:xfrm>
          <a:prstGeom prst="rect">
            <a:avLst/>
          </a:prstGeom>
        </p:spPr>
      </p:pic>
      <p:sp>
        <p:nvSpPr>
          <p:cNvPr id="7" name="Google Shape;377;p40">
            <a:extLst>
              <a:ext uri="{FF2B5EF4-FFF2-40B4-BE49-F238E27FC236}">
                <a16:creationId xmlns:a16="http://schemas.microsoft.com/office/drawing/2014/main" id="{47B62B56-10CD-9992-FB68-A7FAD61EF091}"/>
              </a:ext>
            </a:extLst>
          </p:cNvPr>
          <p:cNvSpPr txBox="1">
            <a:spLocks/>
          </p:cNvSpPr>
          <p:nvPr/>
        </p:nvSpPr>
        <p:spPr>
          <a:xfrm>
            <a:off x="116011" y="240262"/>
            <a:ext cx="10642647" cy="44306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ES" sz="2100" b="1" dirty="0">
                <a:latin typeface="Poppins"/>
                <a:cs typeface="Poppins"/>
              </a:rPr>
              <a:t>LA TRANSFORMACIÓN DIGITAL YA PASÓ: BIENVENIDOS A LA ERA AUTÓNOMA</a:t>
            </a:r>
            <a:endParaRPr lang="en-US" sz="2100" b="1" dirty="0">
              <a:latin typeface="Poppins"/>
              <a:cs typeface="Poppins"/>
            </a:endParaRPr>
          </a:p>
        </p:txBody>
      </p:sp>
    </p:spTree>
    <p:extLst>
      <p:ext uri="{BB962C8B-B14F-4D97-AF65-F5344CB8AC3E}">
        <p14:creationId xmlns:p14="http://schemas.microsoft.com/office/powerpoint/2010/main" val="460298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244DA-1435-0A07-15AA-06B4D14389DB}"/>
              </a:ext>
            </a:extLst>
          </p:cNvPr>
          <p:cNvPicPr>
            <a:picLocks noChangeAspect="1"/>
          </p:cNvPicPr>
          <p:nvPr/>
        </p:nvPicPr>
        <p:blipFill>
          <a:blip r:embed="rId2"/>
          <a:stretch>
            <a:fillRect/>
          </a:stretch>
        </p:blipFill>
        <p:spPr>
          <a:xfrm>
            <a:off x="0" y="0"/>
            <a:ext cx="12192000" cy="6830928"/>
          </a:xfrm>
          <a:prstGeom prst="rect">
            <a:avLst/>
          </a:prstGeom>
        </p:spPr>
      </p:pic>
    </p:spTree>
    <p:extLst>
      <p:ext uri="{BB962C8B-B14F-4D97-AF65-F5344CB8AC3E}">
        <p14:creationId xmlns:p14="http://schemas.microsoft.com/office/powerpoint/2010/main" val="3199067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387B5B-EAE0-DBF4-C473-42D1A4FB98AD}"/>
              </a:ext>
            </a:extLst>
          </p:cNvPr>
          <p:cNvPicPr>
            <a:picLocks noChangeAspect="1"/>
          </p:cNvPicPr>
          <p:nvPr/>
        </p:nvPicPr>
        <p:blipFill>
          <a:blip r:embed="rId2"/>
          <a:stretch>
            <a:fillRect/>
          </a:stretch>
        </p:blipFill>
        <p:spPr>
          <a:xfrm>
            <a:off x="0" y="0"/>
            <a:ext cx="11113222" cy="6858000"/>
          </a:xfrm>
          <a:prstGeom prst="rect">
            <a:avLst/>
          </a:prstGeom>
        </p:spPr>
      </p:pic>
    </p:spTree>
    <p:extLst>
      <p:ext uri="{BB962C8B-B14F-4D97-AF65-F5344CB8AC3E}">
        <p14:creationId xmlns:p14="http://schemas.microsoft.com/office/powerpoint/2010/main" val="3122834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7DB527-FE5F-CD07-49FB-BA0D1510255C}"/>
              </a:ext>
            </a:extLst>
          </p:cNvPr>
          <p:cNvPicPr>
            <a:picLocks noChangeAspect="1"/>
          </p:cNvPicPr>
          <p:nvPr/>
        </p:nvPicPr>
        <p:blipFill>
          <a:blip r:embed="rId2"/>
          <a:stretch>
            <a:fillRect/>
          </a:stretch>
        </p:blipFill>
        <p:spPr>
          <a:xfrm>
            <a:off x="0" y="5752"/>
            <a:ext cx="12192000" cy="6846495"/>
          </a:xfrm>
          <a:prstGeom prst="rect">
            <a:avLst/>
          </a:prstGeom>
        </p:spPr>
      </p:pic>
      <p:pic>
        <p:nvPicPr>
          <p:cNvPr id="7" name="Picture 6">
            <a:extLst>
              <a:ext uri="{FF2B5EF4-FFF2-40B4-BE49-F238E27FC236}">
                <a16:creationId xmlns:a16="http://schemas.microsoft.com/office/drawing/2014/main" id="{20B25849-3810-1654-70E4-21C323BF934E}"/>
              </a:ext>
            </a:extLst>
          </p:cNvPr>
          <p:cNvPicPr>
            <a:picLocks noChangeAspect="1"/>
          </p:cNvPicPr>
          <p:nvPr/>
        </p:nvPicPr>
        <p:blipFill>
          <a:blip r:embed="rId3"/>
          <a:stretch>
            <a:fillRect/>
          </a:stretch>
        </p:blipFill>
        <p:spPr>
          <a:xfrm>
            <a:off x="5684890" y="1371600"/>
            <a:ext cx="6166591" cy="5197040"/>
          </a:xfrm>
          <a:prstGeom prst="rect">
            <a:avLst/>
          </a:prstGeom>
        </p:spPr>
      </p:pic>
    </p:spTree>
    <p:extLst>
      <p:ext uri="{BB962C8B-B14F-4D97-AF65-F5344CB8AC3E}">
        <p14:creationId xmlns:p14="http://schemas.microsoft.com/office/powerpoint/2010/main" val="1753627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707F6-6C14-65AD-859E-8C3AEA1B4D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73137A5-02D9-7285-9139-B429739D7216}"/>
              </a:ext>
            </a:extLst>
          </p:cNvPr>
          <p:cNvPicPr>
            <a:picLocks noChangeAspect="1"/>
          </p:cNvPicPr>
          <p:nvPr/>
        </p:nvPicPr>
        <p:blipFill>
          <a:blip r:embed="rId2"/>
          <a:stretch>
            <a:fillRect/>
          </a:stretch>
        </p:blipFill>
        <p:spPr>
          <a:xfrm>
            <a:off x="395746" y="258796"/>
            <a:ext cx="11400508" cy="6538527"/>
          </a:xfrm>
          <a:prstGeom prst="rect">
            <a:avLst/>
          </a:prstGeom>
        </p:spPr>
      </p:pic>
    </p:spTree>
    <p:extLst>
      <p:ext uri="{BB962C8B-B14F-4D97-AF65-F5344CB8AC3E}">
        <p14:creationId xmlns:p14="http://schemas.microsoft.com/office/powerpoint/2010/main" val="4253688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132370-30F8-1D3B-D7A0-49183323F6CF}"/>
              </a:ext>
            </a:extLst>
          </p:cNvPr>
          <p:cNvPicPr>
            <a:picLocks noChangeAspect="1"/>
          </p:cNvPicPr>
          <p:nvPr/>
        </p:nvPicPr>
        <p:blipFill>
          <a:blip r:embed="rId2"/>
          <a:stretch>
            <a:fillRect/>
          </a:stretch>
        </p:blipFill>
        <p:spPr>
          <a:xfrm>
            <a:off x="395746" y="258796"/>
            <a:ext cx="11400508" cy="6538527"/>
          </a:xfrm>
          <a:prstGeom prst="rect">
            <a:avLst/>
          </a:prstGeom>
        </p:spPr>
      </p:pic>
      <p:pic>
        <p:nvPicPr>
          <p:cNvPr id="7" name="Picture 6">
            <a:extLst>
              <a:ext uri="{FF2B5EF4-FFF2-40B4-BE49-F238E27FC236}">
                <a16:creationId xmlns:a16="http://schemas.microsoft.com/office/drawing/2014/main" id="{50F61EC3-3999-EDB6-31B3-9ABA3F00B08F}"/>
              </a:ext>
            </a:extLst>
          </p:cNvPr>
          <p:cNvPicPr>
            <a:picLocks noChangeAspect="1"/>
          </p:cNvPicPr>
          <p:nvPr/>
        </p:nvPicPr>
        <p:blipFill>
          <a:blip r:embed="rId3"/>
          <a:stretch>
            <a:fillRect/>
          </a:stretch>
        </p:blipFill>
        <p:spPr>
          <a:xfrm>
            <a:off x="536898" y="2430572"/>
            <a:ext cx="4538022" cy="3025348"/>
          </a:xfrm>
          <a:prstGeom prst="rect">
            <a:avLst/>
          </a:prstGeom>
        </p:spPr>
      </p:pic>
      <p:pic>
        <p:nvPicPr>
          <p:cNvPr id="9" name="Picture 8">
            <a:extLst>
              <a:ext uri="{FF2B5EF4-FFF2-40B4-BE49-F238E27FC236}">
                <a16:creationId xmlns:a16="http://schemas.microsoft.com/office/drawing/2014/main" id="{0375D705-54D3-6189-69A0-D0D4A801D657}"/>
              </a:ext>
            </a:extLst>
          </p:cNvPr>
          <p:cNvPicPr>
            <a:picLocks noChangeAspect="1"/>
          </p:cNvPicPr>
          <p:nvPr/>
        </p:nvPicPr>
        <p:blipFill>
          <a:blip r:embed="rId4"/>
          <a:stretch>
            <a:fillRect/>
          </a:stretch>
        </p:blipFill>
        <p:spPr>
          <a:xfrm>
            <a:off x="6096000" y="2335383"/>
            <a:ext cx="5402826" cy="3120537"/>
          </a:xfrm>
          <a:prstGeom prst="rect">
            <a:avLst/>
          </a:prstGeom>
        </p:spPr>
      </p:pic>
    </p:spTree>
    <p:extLst>
      <p:ext uri="{BB962C8B-B14F-4D97-AF65-F5344CB8AC3E}">
        <p14:creationId xmlns:p14="http://schemas.microsoft.com/office/powerpoint/2010/main" val="1084687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A06FF5-8702-B019-DFC1-39DE7AEE20BD}"/>
              </a:ext>
            </a:extLst>
          </p:cNvPr>
          <p:cNvPicPr>
            <a:picLocks noChangeAspect="1"/>
          </p:cNvPicPr>
          <p:nvPr/>
        </p:nvPicPr>
        <p:blipFill>
          <a:blip r:embed="rId2"/>
          <a:stretch>
            <a:fillRect/>
          </a:stretch>
        </p:blipFill>
        <p:spPr>
          <a:xfrm>
            <a:off x="5596384" y="271461"/>
            <a:ext cx="5747891" cy="6118337"/>
          </a:xfrm>
          <a:prstGeom prst="rect">
            <a:avLst/>
          </a:prstGeom>
        </p:spPr>
      </p:pic>
      <p:sp>
        <p:nvSpPr>
          <p:cNvPr id="7" name="TextBox 6">
            <a:extLst>
              <a:ext uri="{FF2B5EF4-FFF2-40B4-BE49-F238E27FC236}">
                <a16:creationId xmlns:a16="http://schemas.microsoft.com/office/drawing/2014/main" id="{FA85503A-04B5-8C77-C1BA-1F9796D26CD2}"/>
              </a:ext>
            </a:extLst>
          </p:cNvPr>
          <p:cNvSpPr txBox="1"/>
          <p:nvPr/>
        </p:nvSpPr>
        <p:spPr>
          <a:xfrm>
            <a:off x="312539" y="1477060"/>
            <a:ext cx="5140970" cy="2554545"/>
          </a:xfrm>
          <a:prstGeom prst="rect">
            <a:avLst/>
          </a:prstGeom>
          <a:noFill/>
        </p:spPr>
        <p:txBody>
          <a:bodyPr wrap="square">
            <a:spAutoFit/>
          </a:bodyPr>
          <a:lstStyle/>
          <a:p>
            <a:r>
              <a:rPr lang="es-ES" sz="3200" dirty="0">
                <a:latin typeface="Poppins" panose="00000500000000000000" pitchFamily="2" charset="0"/>
                <a:cs typeface="Poppins" panose="00000500000000000000" pitchFamily="2" charset="0"/>
              </a:rPr>
              <a:t>Somos la última generación de líderes cuyo equipo estará formado solo por humanos…</a:t>
            </a:r>
            <a:endParaRPr lang="en-US" sz="3200" dirty="0">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B7517F9A-6745-369E-58EA-8E948BD14AE2}"/>
              </a:ext>
            </a:extLst>
          </p:cNvPr>
          <p:cNvSpPr txBox="1"/>
          <p:nvPr/>
        </p:nvSpPr>
        <p:spPr>
          <a:xfrm>
            <a:off x="176808" y="6471123"/>
            <a:ext cx="6097190" cy="230832"/>
          </a:xfrm>
          <a:prstGeom prst="rect">
            <a:avLst/>
          </a:prstGeom>
          <a:noFill/>
        </p:spPr>
        <p:txBody>
          <a:bodyPr wrap="square">
            <a:spAutoFit/>
          </a:bodyPr>
          <a:lstStyle/>
          <a:p>
            <a:r>
              <a:rPr lang="es-ES" sz="900" b="1" dirty="0"/>
              <a:t>Fuente:</a:t>
            </a:r>
            <a:r>
              <a:rPr lang="es-ES" sz="900" dirty="0"/>
              <a:t> Contenido visual generado por modelo de IA, basado en las instrucciones del usuario.</a:t>
            </a:r>
            <a:endParaRPr lang="en-US" sz="900" dirty="0"/>
          </a:p>
        </p:txBody>
      </p:sp>
    </p:spTree>
    <p:extLst>
      <p:ext uri="{BB962C8B-B14F-4D97-AF65-F5344CB8AC3E}">
        <p14:creationId xmlns:p14="http://schemas.microsoft.com/office/powerpoint/2010/main" val="2129295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Imagen que contiene Escala de tiempo&#10;&#10;El contenido generado por inteligencia artificial puede ser incorrecto.">
            <a:extLst>
              <a:ext uri="{FF2B5EF4-FFF2-40B4-BE49-F238E27FC236}">
                <a16:creationId xmlns:a16="http://schemas.microsoft.com/office/drawing/2014/main" id="{FC9520C0-90BC-83FE-A1BA-4F9391D0A214}"/>
              </a:ext>
            </a:extLst>
          </p:cNvPr>
          <p:cNvPicPr>
            <a:picLocks noGrp="1" noChangeAspect="1"/>
          </p:cNvPicPr>
          <p:nvPr>
            <p:ph idx="1"/>
          </p:nvPr>
        </p:nvPicPr>
        <p:blipFill>
          <a:blip r:embed="rId2"/>
          <a:stretch>
            <a:fillRect/>
          </a:stretch>
        </p:blipFill>
        <p:spPr>
          <a:xfrm>
            <a:off x="-1" y="0"/>
            <a:ext cx="12261565" cy="6858000"/>
          </a:xfrm>
        </p:spPr>
      </p:pic>
    </p:spTree>
    <p:extLst>
      <p:ext uri="{BB962C8B-B14F-4D97-AF65-F5344CB8AC3E}">
        <p14:creationId xmlns:p14="http://schemas.microsoft.com/office/powerpoint/2010/main" val="8995376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B7B0C6-59B2-E0C1-C565-A013E88ACEF5}"/>
              </a:ext>
            </a:extLst>
          </p:cNvPr>
          <p:cNvPicPr>
            <a:picLocks noChangeAspect="1"/>
          </p:cNvPicPr>
          <p:nvPr/>
        </p:nvPicPr>
        <p:blipFill>
          <a:blip r:embed="rId2"/>
          <a:stretch>
            <a:fillRect/>
          </a:stretch>
        </p:blipFill>
        <p:spPr>
          <a:xfrm>
            <a:off x="0" y="801411"/>
            <a:ext cx="12192000" cy="6092308"/>
          </a:xfrm>
          <a:prstGeom prst="rect">
            <a:avLst/>
          </a:prstGeom>
        </p:spPr>
      </p:pic>
      <p:sp>
        <p:nvSpPr>
          <p:cNvPr id="6" name="Google Shape;377;p40">
            <a:extLst>
              <a:ext uri="{FF2B5EF4-FFF2-40B4-BE49-F238E27FC236}">
                <a16:creationId xmlns:a16="http://schemas.microsoft.com/office/drawing/2014/main" id="{F0CD7482-04B6-2742-9955-1ED88F1AE4D1}"/>
              </a:ext>
            </a:extLst>
          </p:cNvPr>
          <p:cNvSpPr txBox="1">
            <a:spLocks/>
          </p:cNvSpPr>
          <p:nvPr/>
        </p:nvSpPr>
        <p:spPr>
          <a:xfrm>
            <a:off x="116011" y="240262"/>
            <a:ext cx="10642647" cy="44306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ES" sz="2100" b="1" dirty="0">
                <a:latin typeface="Poppins"/>
                <a:cs typeface="Poppins"/>
              </a:rPr>
              <a:t>HACIA LA FIRMA FRONTERA</a:t>
            </a:r>
            <a:endParaRPr lang="en-US" sz="2100" b="1" dirty="0">
              <a:latin typeface="Poppins"/>
              <a:cs typeface="Poppins"/>
            </a:endParaRPr>
          </a:p>
        </p:txBody>
      </p:sp>
    </p:spTree>
    <p:extLst>
      <p:ext uri="{BB962C8B-B14F-4D97-AF65-F5344CB8AC3E}">
        <p14:creationId xmlns:p14="http://schemas.microsoft.com/office/powerpoint/2010/main" val="2809678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0C470-9B3B-41B7-B57E-A988CB889A69}"/>
            </a:ext>
          </a:extLst>
        </p:cNvPr>
        <p:cNvGrpSpPr/>
        <p:nvPr/>
      </p:nvGrpSpPr>
      <p:grpSpPr>
        <a:xfrm>
          <a:off x="0" y="0"/>
          <a:ext cx="0" cy="0"/>
          <a:chOff x="0" y="0"/>
          <a:chExt cx="0" cy="0"/>
        </a:xfrm>
      </p:grpSpPr>
      <p:pic>
        <p:nvPicPr>
          <p:cNvPr id="2050" name="Picture 2" descr="Euclid's Elements, Ratdolt, 1482; extensively annotated | Christie's">
            <a:extLst>
              <a:ext uri="{FF2B5EF4-FFF2-40B4-BE49-F238E27FC236}">
                <a16:creationId xmlns:a16="http://schemas.microsoft.com/office/drawing/2014/main" id="{9A9E6A83-1E8F-FACE-D9E1-4CB642D85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1" y="1441875"/>
            <a:ext cx="6324156" cy="483631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77;p40">
            <a:extLst>
              <a:ext uri="{FF2B5EF4-FFF2-40B4-BE49-F238E27FC236}">
                <a16:creationId xmlns:a16="http://schemas.microsoft.com/office/drawing/2014/main" id="{10419BCE-C1B7-DC4E-FF93-9CDCF12123A9}"/>
              </a:ext>
            </a:extLst>
          </p:cNvPr>
          <p:cNvSpPr txBox="1">
            <a:spLocks/>
          </p:cNvSpPr>
          <p:nvPr/>
        </p:nvSpPr>
        <p:spPr>
          <a:xfrm>
            <a:off x="57151" y="118482"/>
            <a:ext cx="10642647" cy="62173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ES" sz="2800" b="1" dirty="0">
                <a:latin typeface="Poppins"/>
                <a:cs typeface="Poppins"/>
              </a:rPr>
              <a:t>EL RACIONALISMO (EL MUNDO EXPLÍCITO):</a:t>
            </a:r>
            <a:br>
              <a:rPr lang="es-ES" sz="2800" b="1" dirty="0">
                <a:latin typeface="Poppins"/>
                <a:cs typeface="Poppins"/>
              </a:rPr>
            </a:br>
            <a:endParaRPr lang="en-US" sz="2800" b="1" dirty="0">
              <a:latin typeface="Poppins"/>
              <a:cs typeface="Poppins"/>
            </a:endParaRPr>
          </a:p>
        </p:txBody>
      </p:sp>
      <p:sp>
        <p:nvSpPr>
          <p:cNvPr id="5" name="TextBox 4">
            <a:extLst>
              <a:ext uri="{FF2B5EF4-FFF2-40B4-BE49-F238E27FC236}">
                <a16:creationId xmlns:a16="http://schemas.microsoft.com/office/drawing/2014/main" id="{2AD12DCC-2D26-726C-1CF8-14BC28543EDB}"/>
              </a:ext>
            </a:extLst>
          </p:cNvPr>
          <p:cNvSpPr txBox="1"/>
          <p:nvPr/>
        </p:nvSpPr>
        <p:spPr>
          <a:xfrm>
            <a:off x="6538469" y="1298796"/>
            <a:ext cx="5105844" cy="4616648"/>
          </a:xfrm>
          <a:prstGeom prst="rect">
            <a:avLst/>
          </a:prstGeom>
          <a:noFill/>
        </p:spPr>
        <p:txBody>
          <a:bodyPr wrap="square">
            <a:spAutoFit/>
          </a:bodyPr>
          <a:lstStyle/>
          <a:p>
            <a:pPr marL="0" algn="l" rtl="0" eaLnBrk="1" latinLnBrk="0" hangingPunct="1">
              <a:spcAft>
                <a:spcPts val="1800"/>
              </a:spcAft>
              <a:buFont typeface="Arial" panose="020B0604020202020204" pitchFamily="34" charset="0"/>
              <a:buChar char="•"/>
            </a:pPr>
            <a:r>
              <a:rPr lang="es-ES" sz="1800" b="1" dirty="0">
                <a:solidFill>
                  <a:srgbClr val="000000"/>
                </a:solidFill>
                <a:effectLst/>
                <a:latin typeface="Poppins" panose="00000500000000000000" pitchFamily="2" charset="0"/>
                <a:cs typeface="Poppins" panose="00000500000000000000" pitchFamily="2" charset="0"/>
              </a:rPr>
              <a:t> Método: </a:t>
            </a:r>
            <a:r>
              <a:rPr lang="es-ES" sz="1800" dirty="0">
                <a:solidFill>
                  <a:srgbClr val="000000"/>
                </a:solidFill>
                <a:effectLst/>
                <a:latin typeface="Poppins" panose="00000500000000000000" pitchFamily="2" charset="0"/>
                <a:cs typeface="Poppins" panose="00000500000000000000" pitchFamily="2" charset="0"/>
              </a:rPr>
              <a:t>Axiomático-Deductivo</a:t>
            </a:r>
          </a:p>
          <a:p>
            <a:pPr marL="0" algn="l" rtl="0" eaLnBrk="1" latinLnBrk="0" hangingPunct="1">
              <a:spcAft>
                <a:spcPts val="1800"/>
              </a:spcAft>
              <a:buFont typeface="Arial" panose="020B0604020202020204" pitchFamily="34" charset="0"/>
              <a:buChar char="•"/>
            </a:pPr>
            <a:r>
              <a:rPr lang="es-ES" sz="1800" dirty="0">
                <a:solidFill>
                  <a:srgbClr val="000000"/>
                </a:solidFill>
                <a:effectLst/>
                <a:latin typeface="Poppins" panose="00000500000000000000" pitchFamily="2" charset="0"/>
                <a:cs typeface="Poppins" panose="00000500000000000000" pitchFamily="2" charset="0"/>
              </a:rPr>
              <a:t> </a:t>
            </a:r>
            <a:r>
              <a:rPr lang="es-ES" sz="1800" b="1" dirty="0">
                <a:solidFill>
                  <a:srgbClr val="000000"/>
                </a:solidFill>
                <a:effectLst/>
                <a:latin typeface="Poppins" panose="00000500000000000000" pitchFamily="2" charset="0"/>
                <a:cs typeface="Poppins" panose="00000500000000000000" pitchFamily="2" charset="0"/>
              </a:rPr>
              <a:t>Palabras clave: </a:t>
            </a:r>
            <a:r>
              <a:rPr lang="es-ES" sz="1800" dirty="0">
                <a:solidFill>
                  <a:srgbClr val="000000"/>
                </a:solidFill>
                <a:effectLst/>
                <a:latin typeface="Poppins" panose="00000500000000000000" pitchFamily="2" charset="0"/>
                <a:cs typeface="Poppins" panose="00000500000000000000" pitchFamily="2" charset="0"/>
              </a:rPr>
              <a:t>Reglas, Definiciones, Lógica, Leyes </a:t>
            </a:r>
            <a:r>
              <a:rPr lang="es-ES" sz="1800" dirty="0" err="1">
                <a:solidFill>
                  <a:srgbClr val="000000"/>
                </a:solidFill>
                <a:effectLst/>
                <a:latin typeface="Poppins" panose="00000500000000000000" pitchFamily="2" charset="0"/>
                <a:cs typeface="Poppins" panose="00000500000000000000" pitchFamily="2" charset="0"/>
              </a:rPr>
              <a:t>Universales,“Si</a:t>
            </a:r>
            <a:r>
              <a:rPr lang="es-ES" sz="1800" dirty="0">
                <a:solidFill>
                  <a:srgbClr val="000000"/>
                </a:solidFill>
                <a:effectLst/>
                <a:latin typeface="Poppins" panose="00000500000000000000" pitchFamily="2" charset="0"/>
                <a:cs typeface="Poppins" panose="00000500000000000000" pitchFamily="2" charset="0"/>
              </a:rPr>
              <a:t> X, entonces Y”.</a:t>
            </a:r>
          </a:p>
          <a:p>
            <a:pPr marL="0" algn="l" rtl="0" eaLnBrk="1" latinLnBrk="0" hangingPunct="1">
              <a:spcAft>
                <a:spcPts val="1800"/>
              </a:spcAft>
              <a:buFont typeface="Arial" panose="020B0604020202020204" pitchFamily="34" charset="0"/>
              <a:buChar char="•"/>
            </a:pPr>
            <a:r>
              <a:rPr lang="es-ES" sz="1800" b="1" dirty="0">
                <a:solidFill>
                  <a:srgbClr val="000000"/>
                </a:solidFill>
                <a:effectLst/>
                <a:latin typeface="Poppins" panose="00000500000000000000" pitchFamily="2" charset="0"/>
                <a:cs typeface="Poppins" panose="00000500000000000000" pitchFamily="2" charset="0"/>
              </a:rPr>
              <a:t> Descripción: </a:t>
            </a:r>
            <a:r>
              <a:rPr lang="es-ES" sz="1800" dirty="0">
                <a:solidFill>
                  <a:srgbClr val="000000"/>
                </a:solidFill>
                <a:effectLst/>
                <a:latin typeface="Poppins" panose="00000500000000000000" pitchFamily="2" charset="0"/>
                <a:cs typeface="Poppins" panose="00000500000000000000" pitchFamily="2" charset="0"/>
              </a:rPr>
              <a:t>Esta es la creencia de que el conocimiento verdadero es aquello que puede exponerse con claridad, definirse y codificarse en un conjunto de reglas no contradictorias.</a:t>
            </a:r>
          </a:p>
          <a:p>
            <a:pPr marL="0" algn="l" rtl="0" eaLnBrk="1" latinLnBrk="0" hangingPunct="1">
              <a:spcAft>
                <a:spcPts val="1800"/>
              </a:spcAft>
              <a:buFont typeface="Arial" panose="020B0604020202020204" pitchFamily="34" charset="0"/>
              <a:buChar char="•"/>
            </a:pPr>
            <a:r>
              <a:rPr lang="es-ES" sz="1800" b="1" dirty="0">
                <a:solidFill>
                  <a:srgbClr val="000000"/>
                </a:solidFill>
                <a:effectLst/>
                <a:latin typeface="Poppins" panose="00000500000000000000" pitchFamily="2" charset="0"/>
                <a:cs typeface="Poppins" panose="00000500000000000000" pitchFamily="2" charset="0"/>
              </a:rPr>
              <a:t> Características: </a:t>
            </a:r>
            <a:r>
              <a:rPr lang="es-ES" sz="1800" dirty="0">
                <a:solidFill>
                  <a:srgbClr val="000000"/>
                </a:solidFill>
                <a:effectLst/>
                <a:latin typeface="Poppins" panose="00000500000000000000" pitchFamily="2" charset="0"/>
                <a:cs typeface="Poppins" panose="00000500000000000000" pitchFamily="2" charset="0"/>
              </a:rPr>
              <a:t>Sistema cerrado basado exclusivamente en la lógica</a:t>
            </a:r>
          </a:p>
          <a:p>
            <a:pPr marL="0" algn="l" rtl="0" eaLnBrk="1" latinLnBrk="0" hangingPunct="1">
              <a:spcAft>
                <a:spcPts val="1800"/>
              </a:spcAft>
              <a:buFont typeface="Arial" panose="020B0604020202020204" pitchFamily="34" charset="0"/>
              <a:buChar char="•"/>
            </a:pPr>
            <a:r>
              <a:rPr lang="es-ES" sz="1800" b="1" dirty="0">
                <a:solidFill>
                  <a:srgbClr val="000000"/>
                </a:solidFill>
                <a:effectLst/>
                <a:latin typeface="Poppins" panose="00000500000000000000" pitchFamily="2" charset="0"/>
                <a:cs typeface="Poppins" panose="00000500000000000000" pitchFamily="2" charset="0"/>
              </a:rPr>
              <a:t> Restricción: </a:t>
            </a:r>
            <a:r>
              <a:rPr lang="es-ES" sz="1800" dirty="0">
                <a:solidFill>
                  <a:srgbClr val="000000"/>
                </a:solidFill>
                <a:effectLst/>
                <a:latin typeface="Poppins" panose="00000500000000000000" pitchFamily="2" charset="0"/>
                <a:cs typeface="Poppins" panose="00000500000000000000" pitchFamily="2" charset="0"/>
              </a:rPr>
              <a:t>No permite la generación de conocimiento nuevo sobre el mundo natural</a:t>
            </a:r>
            <a:endParaRPr lang="es-ES" b="0" i="0" dirty="0">
              <a:effectLst/>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CEBE650D-1435-CDF5-2909-3DB49843CEE1}"/>
              </a:ext>
            </a:extLst>
          </p:cNvPr>
          <p:cNvSpPr txBox="1"/>
          <p:nvPr/>
        </p:nvSpPr>
        <p:spPr>
          <a:xfrm>
            <a:off x="57151" y="883298"/>
            <a:ext cx="4540670" cy="41549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2100" b="1" i="0" u="none" strike="noStrike" cap="none">
                <a:solidFill>
                  <a:srgbClr val="000000"/>
                </a:solidFill>
                <a:latin typeface="Poppins"/>
                <a:ea typeface="Arial"/>
                <a:cs typeface="Poppins"/>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n-US" dirty="0"/>
              <a:t>Euclides (Elementa, c. 300 a. C)</a:t>
            </a:r>
          </a:p>
        </p:txBody>
      </p:sp>
    </p:spTree>
    <p:extLst>
      <p:ext uri="{BB962C8B-B14F-4D97-AF65-F5344CB8AC3E}">
        <p14:creationId xmlns:p14="http://schemas.microsoft.com/office/powerpoint/2010/main" val="1990676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0AFCB-77A6-2723-71A4-EA9DEBBC2B6B}"/>
            </a:ext>
          </a:extLst>
        </p:cNvPr>
        <p:cNvGrpSpPr/>
        <p:nvPr/>
      </p:nvGrpSpPr>
      <p:grpSpPr>
        <a:xfrm>
          <a:off x="0" y="0"/>
          <a:ext cx="0" cy="0"/>
          <a:chOff x="0" y="0"/>
          <a:chExt cx="0" cy="0"/>
        </a:xfrm>
      </p:grpSpPr>
      <p:sp>
        <p:nvSpPr>
          <p:cNvPr id="7" name="Google Shape;377;p40">
            <a:extLst>
              <a:ext uri="{FF2B5EF4-FFF2-40B4-BE49-F238E27FC236}">
                <a16:creationId xmlns:a16="http://schemas.microsoft.com/office/drawing/2014/main" id="{F9307F09-BBED-4C2C-C8AC-359C693EC889}"/>
              </a:ext>
            </a:extLst>
          </p:cNvPr>
          <p:cNvSpPr txBox="1">
            <a:spLocks/>
          </p:cNvSpPr>
          <p:nvPr/>
        </p:nvSpPr>
        <p:spPr>
          <a:xfrm>
            <a:off x="116011" y="240262"/>
            <a:ext cx="10642647" cy="44306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ES" sz="2100" b="1" dirty="0">
                <a:latin typeface="Poppins"/>
                <a:cs typeface="Poppins"/>
              </a:rPr>
              <a:t>TRES COMPETENCIAS DEL FUTURO</a:t>
            </a:r>
            <a:endParaRPr lang="en-US" sz="2100" b="1" dirty="0">
              <a:latin typeface="Poppins"/>
              <a:cs typeface="Poppins"/>
            </a:endParaRPr>
          </a:p>
        </p:txBody>
      </p:sp>
      <p:pic>
        <p:nvPicPr>
          <p:cNvPr id="3" name="Picture 2">
            <a:extLst>
              <a:ext uri="{FF2B5EF4-FFF2-40B4-BE49-F238E27FC236}">
                <a16:creationId xmlns:a16="http://schemas.microsoft.com/office/drawing/2014/main" id="{AD8971E1-58EC-A2AF-3088-C8A5ECA9CA68}"/>
              </a:ext>
            </a:extLst>
          </p:cNvPr>
          <p:cNvPicPr>
            <a:picLocks noChangeAspect="1"/>
          </p:cNvPicPr>
          <p:nvPr/>
        </p:nvPicPr>
        <p:blipFill>
          <a:blip r:embed="rId2"/>
          <a:stretch>
            <a:fillRect/>
          </a:stretch>
        </p:blipFill>
        <p:spPr>
          <a:xfrm>
            <a:off x="685800" y="885854"/>
            <a:ext cx="10369389" cy="5731884"/>
          </a:xfrm>
          <a:prstGeom prst="rect">
            <a:avLst/>
          </a:prstGeom>
        </p:spPr>
      </p:pic>
    </p:spTree>
    <p:extLst>
      <p:ext uri="{BB962C8B-B14F-4D97-AF65-F5344CB8AC3E}">
        <p14:creationId xmlns:p14="http://schemas.microsoft.com/office/powerpoint/2010/main" val="38045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icrosoftTeams-video">
            <a:hlinkClick r:id="" action="ppaction://media"/>
            <a:extLst>
              <a:ext uri="{FF2B5EF4-FFF2-40B4-BE49-F238E27FC236}">
                <a16:creationId xmlns:a16="http://schemas.microsoft.com/office/drawing/2014/main" id="{F851FD96-14E6-54CD-3102-82BA38F37B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0657" y="257822"/>
            <a:ext cx="10942149" cy="6154960"/>
          </a:xfrm>
          <a:prstGeom prst="rect">
            <a:avLst/>
          </a:prstGeom>
        </p:spPr>
      </p:pic>
    </p:spTree>
    <p:extLst>
      <p:ext uri="{BB962C8B-B14F-4D97-AF65-F5344CB8AC3E}">
        <p14:creationId xmlns:p14="http://schemas.microsoft.com/office/powerpoint/2010/main" val="143316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863A21-017E-6B17-AC63-95A0DED1240B}"/>
              </a:ext>
            </a:extLst>
          </p:cNvPr>
          <p:cNvPicPr>
            <a:picLocks noChangeAspect="1"/>
          </p:cNvPicPr>
          <p:nvPr/>
        </p:nvPicPr>
        <p:blipFill>
          <a:blip r:embed="rId2"/>
          <a:stretch>
            <a:fillRect/>
          </a:stretch>
        </p:blipFill>
        <p:spPr>
          <a:xfrm>
            <a:off x="-56973" y="0"/>
            <a:ext cx="12248973" cy="6858000"/>
          </a:xfrm>
          <a:prstGeom prst="rect">
            <a:avLst/>
          </a:prstGeom>
        </p:spPr>
      </p:pic>
      <p:pic>
        <p:nvPicPr>
          <p:cNvPr id="9" name="Picture 8">
            <a:extLst>
              <a:ext uri="{FF2B5EF4-FFF2-40B4-BE49-F238E27FC236}">
                <a16:creationId xmlns:a16="http://schemas.microsoft.com/office/drawing/2014/main" id="{6D129411-5ACF-7DE6-67C6-660D316C887E}"/>
              </a:ext>
            </a:extLst>
          </p:cNvPr>
          <p:cNvPicPr>
            <a:picLocks noChangeAspect="1"/>
          </p:cNvPicPr>
          <p:nvPr/>
        </p:nvPicPr>
        <p:blipFill>
          <a:blip r:embed="rId3"/>
          <a:stretch>
            <a:fillRect/>
          </a:stretch>
        </p:blipFill>
        <p:spPr>
          <a:xfrm>
            <a:off x="3581203" y="1379026"/>
            <a:ext cx="4541914" cy="4480948"/>
          </a:xfrm>
          <a:prstGeom prst="rect">
            <a:avLst/>
          </a:prstGeom>
        </p:spPr>
      </p:pic>
    </p:spTree>
    <p:extLst>
      <p:ext uri="{BB962C8B-B14F-4D97-AF65-F5344CB8AC3E}">
        <p14:creationId xmlns:p14="http://schemas.microsoft.com/office/powerpoint/2010/main" val="407144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2D8E0F9-8C2C-4FB7-C553-E14E70F9A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312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359D79CB-155B-AB81-B393-DBAE3D245E95}"/>
              </a:ext>
            </a:extLst>
          </p:cNvPr>
          <p:cNvSpPr/>
          <p:nvPr/>
        </p:nvSpPr>
        <p:spPr>
          <a:xfrm>
            <a:off x="381000" y="285751"/>
            <a:ext cx="5822107" cy="442814"/>
          </a:xfrm>
          <a:prstGeom prst="rect">
            <a:avLst/>
          </a:prstGeom>
          <a:noFill/>
          <a:ln/>
        </p:spPr>
        <p:txBody>
          <a:bodyPr wrap="none" lIns="0" tIns="0" rIns="0" bIns="0" rtlCol="0" anchor="t">
            <a:spAutoFit/>
          </a:bodyPr>
          <a:lstStyle/>
          <a:p>
            <a:pPr>
              <a:lnSpc>
                <a:spcPts val="3600"/>
              </a:lnSpc>
            </a:pPr>
            <a:r>
              <a:rPr lang="en-US" sz="2688" b="1" dirty="0">
                <a:latin typeface="Poppins" panose="00000500000000000000" pitchFamily="2" charset="0"/>
                <a:cs typeface="Poppins" panose="00000500000000000000" pitchFamily="2" charset="0"/>
              </a:rPr>
              <a:t>AUTOMATIZACIÓN DE DECISIONES</a:t>
            </a:r>
            <a:endParaRPr lang="en-US" sz="2688" dirty="0">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17298CA9-8EF6-EEFC-D10F-3674FCDF6290}"/>
              </a:ext>
            </a:extLst>
          </p:cNvPr>
          <p:cNvPicPr>
            <a:picLocks noChangeAspect="1"/>
          </p:cNvPicPr>
          <p:nvPr/>
        </p:nvPicPr>
        <p:blipFill>
          <a:blip r:embed="rId2"/>
          <a:stretch>
            <a:fillRect/>
          </a:stretch>
        </p:blipFill>
        <p:spPr>
          <a:xfrm>
            <a:off x="1256880" y="913689"/>
            <a:ext cx="9678239" cy="5387807"/>
          </a:xfrm>
          <a:prstGeom prst="rect">
            <a:avLst/>
          </a:prstGeom>
        </p:spPr>
      </p:pic>
    </p:spTree>
    <p:extLst>
      <p:ext uri="{BB962C8B-B14F-4D97-AF65-F5344CB8AC3E}">
        <p14:creationId xmlns:p14="http://schemas.microsoft.com/office/powerpoint/2010/main" val="422055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a:spLocks noGrp="1"/>
          </p:cNvSpPr>
          <p:nvPr>
            <p:ph type="title"/>
          </p:nvPr>
        </p:nvSpPr>
        <p:spPr>
          <a:xfrm>
            <a:off x="960000" y="719333"/>
            <a:ext cx="10272000" cy="763600"/>
          </a:xfrm>
          <a:prstGeom prst="rect">
            <a:avLst/>
          </a:prstGeom>
        </p:spPr>
        <p:txBody>
          <a:bodyPr spcFirstLastPara="1" vert="horz" wrap="square" lIns="121900" tIns="121900" rIns="121900" bIns="121900" rtlCol="0" anchor="t" anchorCtr="0">
            <a:noAutofit/>
          </a:bodyPr>
          <a:lstStyle/>
          <a:p>
            <a:r>
              <a:rPr lang="en" dirty="0"/>
              <a:t>PASOS DE LA IA INDIVIDUAL</a:t>
            </a:r>
            <a:endParaRPr dirty="0"/>
          </a:p>
        </p:txBody>
      </p:sp>
      <p:sp>
        <p:nvSpPr>
          <p:cNvPr id="351" name="Google Shape;351;p37"/>
          <p:cNvSpPr txBox="1">
            <a:spLocks noGrp="1"/>
          </p:cNvSpPr>
          <p:nvPr>
            <p:ph type="subTitle" idx="1"/>
          </p:nvPr>
        </p:nvSpPr>
        <p:spPr>
          <a:xfrm>
            <a:off x="2631371" y="1246709"/>
            <a:ext cx="7207544" cy="926400"/>
          </a:xfrm>
          <a:prstGeom prst="rect">
            <a:avLst/>
          </a:prstGeom>
        </p:spPr>
        <p:txBody>
          <a:bodyPr spcFirstLastPara="1" vert="horz" wrap="square" lIns="121900" tIns="121900" rIns="121900" bIns="121900" rtlCol="0" anchor="ctr" anchorCtr="0">
            <a:noAutofit/>
          </a:bodyPr>
          <a:lstStyle/>
          <a:p>
            <a:pPr marL="0" indent="0" algn="ctr"/>
            <a:r>
              <a:rPr lang="en" b="0"/>
              <a:t>Nuestra verdadera competencia…</a:t>
            </a:r>
            <a:endParaRPr b="0"/>
          </a:p>
        </p:txBody>
      </p:sp>
      <p:sp>
        <p:nvSpPr>
          <p:cNvPr id="354" name="Google Shape;354;p37"/>
          <p:cNvSpPr txBox="1">
            <a:spLocks noGrp="1"/>
          </p:cNvSpPr>
          <p:nvPr>
            <p:ph type="subTitle" idx="13"/>
          </p:nvPr>
        </p:nvSpPr>
        <p:spPr>
          <a:xfrm>
            <a:off x="290243" y="2173109"/>
            <a:ext cx="2497152" cy="926400"/>
          </a:xfrm>
          <a:prstGeom prst="rect">
            <a:avLst/>
          </a:prstGeom>
        </p:spPr>
        <p:txBody>
          <a:bodyPr spcFirstLastPara="1" vert="horz" wrap="square" lIns="121900" tIns="121900" rIns="121900" bIns="121900" rtlCol="0" anchor="ctr" anchorCtr="0">
            <a:noAutofit/>
          </a:bodyPr>
          <a:lstStyle/>
          <a:p>
            <a:pPr marL="0" indent="0"/>
            <a:r>
              <a:rPr lang="en" sz="1467"/>
              <a:t>No es la inteligencia artificial,</a:t>
            </a:r>
            <a:endParaRPr sz="1467"/>
          </a:p>
        </p:txBody>
      </p:sp>
      <p:pic>
        <p:nvPicPr>
          <p:cNvPr id="357" name="Google Shape;357;p37"/>
          <p:cNvPicPr preferRelativeResize="0"/>
          <p:nvPr/>
        </p:nvPicPr>
        <p:blipFill>
          <a:blip r:embed="rId3">
            <a:alphaModFix/>
          </a:blip>
          <a:stretch>
            <a:fillRect/>
          </a:stretch>
        </p:blipFill>
        <p:spPr>
          <a:xfrm>
            <a:off x="101600" y="4949401"/>
            <a:ext cx="2357333" cy="1800767"/>
          </a:xfrm>
          <a:prstGeom prst="rect">
            <a:avLst/>
          </a:prstGeom>
          <a:noFill/>
          <a:ln>
            <a:noFill/>
          </a:ln>
        </p:spPr>
      </p:pic>
      <p:pic>
        <p:nvPicPr>
          <p:cNvPr id="18" name="Picture 8">
            <a:extLst>
              <a:ext uri="{FF2B5EF4-FFF2-40B4-BE49-F238E27FC236}">
                <a16:creationId xmlns:a16="http://schemas.microsoft.com/office/drawing/2014/main" id="{4A80C3EC-8003-EE98-F429-1675CE33F0D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77" b="90951" l="4082" r="96210">
                        <a14:foregroundMark x1="16181" y1="32715" x2="15889" y2="45244"/>
                        <a14:foregroundMark x1="5685" y1="73550" x2="4227" y2="49420"/>
                        <a14:foregroundMark x1="4227" y1="49420" x2="11079" y2="34571"/>
                        <a14:foregroundMark x1="11079" y1="34571" x2="22157" y2="37587"/>
                        <a14:foregroundMark x1="22157" y1="37587" x2="35860" y2="65429"/>
                        <a14:foregroundMark x1="14577" y1="48260" x2="12974" y2="88631"/>
                        <a14:foregroundMark x1="19096" y1="53364" x2="22886" y2="88167"/>
                        <a14:foregroundMark x1="54956" y1="48724" x2="54008" y2="46885"/>
                        <a14:backgroundMark x1="40816" y1="27610" x2="87464" y2="79118"/>
                        <a14:backgroundMark x1="87464" y1="79118" x2="85860" y2="77030"/>
                        <a14:backgroundMark x1="90671" y1="26450" x2="46210" y2="98840"/>
                        <a14:backgroundMark x1="46210" y1="98840" x2="46793" y2="99768"/>
                        <a14:backgroundMark x1="35131" y1="36195" x2="47668" y2="45476"/>
                        <a14:backgroundMark x1="47668" y1="45476" x2="51312" y2="51740"/>
                        <a14:backgroundMark x1="83090" y1="19954" x2="92128" y2="35267"/>
                        <a14:backgroundMark x1="92128" y1="35267" x2="93878" y2="36659"/>
                        <a14:backgroundMark x1="95335" y1="19954" x2="95335" y2="24594"/>
                        <a14:backgroundMark x1="95044" y1="21578" x2="96939" y2="31555"/>
                        <a14:backgroundMark x1="68367" y1="59861" x2="74781" y2="92343"/>
                        <a14:backgroundMark x1="61808" y1="81671" x2="61079" y2="95360"/>
                      </a14:backgroundRemoval>
                    </a14:imgEffect>
                  </a14:imgLayer>
                </a14:imgProps>
              </a:ext>
            </a:extLst>
          </a:blip>
          <a:srcRect r="51585"/>
          <a:stretch>
            <a:fillRect/>
          </a:stretch>
        </p:blipFill>
        <p:spPr>
          <a:xfrm>
            <a:off x="439436" y="2535740"/>
            <a:ext cx="1681661" cy="2182291"/>
          </a:xfrm>
          <a:prstGeom prst="rect">
            <a:avLst/>
          </a:prstGeom>
        </p:spPr>
      </p:pic>
      <p:pic>
        <p:nvPicPr>
          <p:cNvPr id="19" name="Picture 8">
            <a:extLst>
              <a:ext uri="{FF2B5EF4-FFF2-40B4-BE49-F238E27FC236}">
                <a16:creationId xmlns:a16="http://schemas.microsoft.com/office/drawing/2014/main" id="{7BB033A8-B3E5-DE9B-4E52-4195D8162F03}"/>
              </a:ext>
            </a:extLst>
          </p:cNvPr>
          <p:cNvPicPr>
            <a:picLocks noChangeAspect="1"/>
          </p:cNvPicPr>
          <p:nvPr/>
        </p:nvPicPr>
        <p:blipFill>
          <a:blip r:embed="rId6">
            <a:extLst>
              <a:ext uri="{BEBA8EAE-BF5A-486C-A8C5-ECC9F3942E4B}">
                <a14:imgProps xmlns:a14="http://schemas.microsoft.com/office/drawing/2010/main">
                  <a14:imgLayer r:embed="rId5">
                    <a14:imgEffect>
                      <a14:backgroundRemoval t="9977" b="90951" l="4082" r="96210">
                        <a14:foregroundMark x1="19096" y1="53364" x2="19130" y2="53674"/>
                        <a14:foregroundMark x1="54956" y1="48724" x2="46939" y2="33179"/>
                        <a14:foregroundMark x1="46939" y1="33179" x2="47230" y2="31555"/>
                        <a14:foregroundMark x1="74344" y1="47796" x2="86152" y2="37355"/>
                        <a14:foregroundMark x1="86152" y1="37355" x2="87318" y2="35035"/>
                        <a14:foregroundMark x1="87609" y1="34107" x2="84694" y2="26450"/>
                        <a14:foregroundMark x1="88630" y1="34571" x2="92128" y2="34571"/>
                        <a14:foregroundMark x1="73615" y1="91183" x2="72449" y2="82599"/>
                        <a14:foregroundMark x1="96210" y1="25522" x2="94606" y2="28074"/>
                        <a14:foregroundMark x1="60058" y1="90719" x2="60933" y2="86775"/>
                        <a14:backgroundMark x1="18222" y1="28306" x2="12682" y2="70998"/>
                        <a14:backgroundMark x1="12682" y1="70998" x2="21429" y2="86543"/>
                        <a14:backgroundMark x1="21429" y1="86543" x2="18950" y2="88863"/>
                        <a14:backgroundMark x1="21137" y1="33411" x2="26093" y2="49884"/>
                        <a14:backgroundMark x1="26093" y1="49884" x2="35714" y2="67517"/>
                        <a14:backgroundMark x1="35714" y1="67517" x2="40233" y2="69142"/>
                        <a14:backgroundMark x1="13120" y1="32251" x2="4665" y2="78190"/>
                        <a14:backgroundMark x1="4665" y1="78190" x2="3353" y2="81439"/>
                        <a14:backgroundMark x1="9621" y1="27146" x2="3790" y2="54292"/>
                        <a14:backgroundMark x1="3790" y1="54292" x2="4956" y2="66125"/>
                        <a14:backgroundMark x1="15743" y1="51508" x2="23324" y2="91879"/>
                        <a14:backgroundMark x1="19242" y1="53596" x2="24636" y2="72158"/>
                        <a14:backgroundMark x1="12536" y1="74710" x2="13557" y2="93503"/>
                        <a14:backgroundMark x1="13557" y1="93503" x2="14431" y2="94896"/>
                      </a14:backgroundRemoval>
                    </a14:imgEffect>
                  </a14:imgLayer>
                </a14:imgProps>
              </a:ext>
            </a:extLst>
          </a:blip>
          <a:srcRect l="28107"/>
          <a:stretch>
            <a:fillRect/>
          </a:stretch>
        </p:blipFill>
        <p:spPr>
          <a:xfrm>
            <a:off x="1643443" y="3447536"/>
            <a:ext cx="2497152" cy="2182291"/>
          </a:xfrm>
          <a:prstGeom prst="rect">
            <a:avLst/>
          </a:prstGeom>
        </p:spPr>
      </p:pic>
      <p:sp>
        <p:nvSpPr>
          <p:cNvPr id="22" name="Google Shape;354;p37">
            <a:extLst>
              <a:ext uri="{FF2B5EF4-FFF2-40B4-BE49-F238E27FC236}">
                <a16:creationId xmlns:a16="http://schemas.microsoft.com/office/drawing/2014/main" id="{7BF8C393-47AF-1144-EAD0-3AED742A0D83}"/>
              </a:ext>
            </a:extLst>
          </p:cNvPr>
          <p:cNvSpPr txBox="1">
            <a:spLocks/>
          </p:cNvSpPr>
          <p:nvPr/>
        </p:nvSpPr>
        <p:spPr>
          <a:xfrm>
            <a:off x="1643443" y="3003668"/>
            <a:ext cx="2141419" cy="92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Poppins"/>
              <a:buNone/>
              <a:defRPr sz="1800" b="1"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marL="0" indent="0" algn="r"/>
            <a:r>
              <a:rPr lang="es-MX" sz="1467"/>
              <a:t>Son las personas que usan IA</a:t>
            </a:r>
          </a:p>
        </p:txBody>
      </p:sp>
      <p:sp>
        <p:nvSpPr>
          <p:cNvPr id="23" name="Google Shape;351;p37">
            <a:extLst>
              <a:ext uri="{FF2B5EF4-FFF2-40B4-BE49-F238E27FC236}">
                <a16:creationId xmlns:a16="http://schemas.microsoft.com/office/drawing/2014/main" id="{07210EBD-D2BA-077B-7A94-66D1D93ECC01}"/>
              </a:ext>
            </a:extLst>
          </p:cNvPr>
          <p:cNvSpPr txBox="1">
            <a:spLocks/>
          </p:cNvSpPr>
          <p:nvPr/>
        </p:nvSpPr>
        <p:spPr>
          <a:xfrm>
            <a:off x="7562763" y="6352739"/>
            <a:ext cx="3835207" cy="50526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2400"/>
              <a:buFont typeface="Poppins"/>
              <a:buNone/>
              <a:defRPr sz="1800" b="1"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marL="0" indent="0" algn="ctr"/>
            <a:r>
              <a:rPr lang="es-CO" sz="1467" b="0">
                <a:solidFill>
                  <a:schemeClr val="accent2">
                    <a:lumMod val="60000"/>
                    <a:lumOff val="40000"/>
                  </a:schemeClr>
                </a:solidFill>
              </a:rPr>
              <a:t>Ilustración de @junhanchin</a:t>
            </a:r>
          </a:p>
        </p:txBody>
      </p:sp>
      <p:sp>
        <p:nvSpPr>
          <p:cNvPr id="2" name="Google Shape;351;p37">
            <a:extLst>
              <a:ext uri="{FF2B5EF4-FFF2-40B4-BE49-F238E27FC236}">
                <a16:creationId xmlns:a16="http://schemas.microsoft.com/office/drawing/2014/main" id="{3A99E904-AAD2-20C4-E883-3963426E6AA9}"/>
              </a:ext>
            </a:extLst>
          </p:cNvPr>
          <p:cNvSpPr txBox="1">
            <a:spLocks/>
          </p:cNvSpPr>
          <p:nvPr/>
        </p:nvSpPr>
        <p:spPr>
          <a:xfrm>
            <a:off x="4593851" y="2173109"/>
            <a:ext cx="6804119" cy="414752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2400"/>
              <a:buFont typeface="Poppins"/>
              <a:buNone/>
              <a:defRPr sz="1800" b="1"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marL="0" indent="0" algn="l"/>
            <a:r>
              <a:rPr lang="es-MX" sz="2133" b="0"/>
              <a:t>1. Ve a la página del producto/aplicación de IA</a:t>
            </a:r>
          </a:p>
          <a:p>
            <a:pPr marL="0" indent="0" algn="l"/>
            <a:r>
              <a:rPr lang="es-MX" sz="2133" b="0"/>
              <a:t>2. Juega con él</a:t>
            </a:r>
          </a:p>
          <a:p>
            <a:pPr marL="0" indent="0" algn="l"/>
            <a:r>
              <a:rPr lang="es-MX" sz="2133" b="0"/>
              <a:t>3. Juega con él</a:t>
            </a:r>
          </a:p>
          <a:p>
            <a:pPr marL="0" indent="0" algn="l"/>
            <a:r>
              <a:rPr lang="es-MX" sz="2133" b="0"/>
              <a:t>4. Juega con él</a:t>
            </a:r>
          </a:p>
          <a:p>
            <a:pPr marL="0" indent="0" algn="l"/>
            <a:r>
              <a:rPr lang="es-MX" sz="2133" b="0"/>
              <a:t>5. Juega con él</a:t>
            </a:r>
          </a:p>
          <a:p>
            <a:pPr marL="0" indent="0" algn="l"/>
            <a:r>
              <a:rPr lang="es-MX" sz="2133" b="0"/>
              <a:t>6. Juega con él</a:t>
            </a:r>
          </a:p>
          <a:p>
            <a:pPr marL="0" indent="0" algn="l"/>
            <a:r>
              <a:rPr lang="es-MX" sz="2133" b="0"/>
              <a:t>7. Introduce los datos de la tarjeta de crédito</a:t>
            </a:r>
          </a:p>
          <a:p>
            <a:pPr marL="0" indent="0" algn="l"/>
            <a:r>
              <a:rPr lang="es-MX" sz="2133" b="0"/>
              <a:t>8. Juega con él</a:t>
            </a:r>
          </a:p>
          <a:p>
            <a:pPr marL="0" indent="0" algn="l"/>
            <a:r>
              <a:rPr lang="es-MX" sz="2133" b="0"/>
              <a:t>9. Juega con él</a:t>
            </a:r>
          </a:p>
          <a:p>
            <a:pPr marL="0" indent="0" algn="l"/>
            <a:r>
              <a:rPr lang="es-MX" sz="2133" b="0"/>
              <a:t>10. Juega con él</a:t>
            </a:r>
          </a:p>
          <a:p>
            <a:pPr marL="0" indent="0" algn="l"/>
            <a:r>
              <a:rPr lang="es-MX" sz="2133" b="0"/>
              <a:t>11. Juega con él</a:t>
            </a:r>
          </a:p>
          <a:p>
            <a:pPr marL="0" indent="0" algn="l"/>
            <a:r>
              <a:rPr lang="es-MX" sz="2133" b="0"/>
              <a:t>12. Juega con él</a:t>
            </a:r>
          </a:p>
        </p:txBody>
      </p:sp>
      <p:pic>
        <p:nvPicPr>
          <p:cNvPr id="2054" name="Picture 6" descr="Tarjeta de crédito - Iconos gratis de comercio">
            <a:extLst>
              <a:ext uri="{FF2B5EF4-FFF2-40B4-BE49-F238E27FC236}">
                <a16:creationId xmlns:a16="http://schemas.microsoft.com/office/drawing/2014/main" id="{A1EAC21E-CE4F-51FA-FD2E-9D718E5B46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23246">
            <a:off x="10792611" y="3851124"/>
            <a:ext cx="732963" cy="732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2" name="Picture 3">
            <a:extLst>
              <a:ext uri="{FF2B5EF4-FFF2-40B4-BE49-F238E27FC236}">
                <a16:creationId xmlns:a16="http://schemas.microsoft.com/office/drawing/2014/main" id="{BE2AEBB2-BDFF-AD5A-593E-BB4001C928A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9141" b="75977" l="4297" r="96094">
                        <a14:foregroundMark x1="36719" y1="30273" x2="20313" y2="70508"/>
                        <a14:foregroundMark x1="34668" y1="62012" x2="39941" y2="70508"/>
                        <a14:foregroundMark x1="39941" y1="70508" x2="39258" y2="72949"/>
                        <a14:foregroundMark x1="18066" y1="67578" x2="7617" y2="65332"/>
                        <a14:foregroundMark x1="7617" y1="65332" x2="7813" y2="55371"/>
                        <a14:foregroundMark x1="7813" y1="55371" x2="6836" y2="51367"/>
                        <a14:foregroundMark x1="20703" y1="76074" x2="27148" y2="75684"/>
                        <a14:foregroundMark x1="31934" y1="47070" x2="33008" y2="61328"/>
                        <a14:foregroundMark x1="69727" y1="34766" x2="73828" y2="43066"/>
                        <a14:foregroundMark x1="73828" y1="43066" x2="75000" y2="51855"/>
                        <a14:foregroundMark x1="75000" y1="51855" x2="73242" y2="62988"/>
                        <a14:foregroundMark x1="73242" y1="62988" x2="83203" y2="71094"/>
                        <a14:foregroundMark x1="83203" y1="71094" x2="76172" y2="58887"/>
                        <a14:foregroundMark x1="76172" y1="58887" x2="75488" y2="58496"/>
                        <a14:foregroundMark x1="84668" y1="61816" x2="91113" y2="56348"/>
                        <a14:foregroundMark x1="93750" y1="47461" x2="91699" y2="60547"/>
                        <a14:foregroundMark x1="54590" y1="54980" x2="54395" y2="55762"/>
                        <a14:foregroundMark x1="90234" y1="45410" x2="90234" y2="44336"/>
                        <a14:foregroundMark x1="85449" y1="76074" x2="87598" y2="74414"/>
                        <a14:foregroundMark x1="94629" y1="74414" x2="88379" y2="74414"/>
                        <a14:foregroundMark x1="96094" y1="58301" x2="91699" y2="60352"/>
                        <a14:foregroundMark x1="4297" y1="66504" x2="4297" y2="63672"/>
                        <a14:foregroundMark x1="75977" y1="75488" x2="69629" y2="72852"/>
                        <a14:backgroundMark x1="88574" y1="33398" x2="90527" y2="34473"/>
                      </a14:backgroundRemoval>
                    </a14:imgEffect>
                  </a14:imgLayer>
                </a14:imgProps>
              </a:ext>
            </a:extLst>
          </a:blip>
          <a:srcRect t="12559" r="1483" b="20393"/>
          <a:stretch>
            <a:fillRect/>
          </a:stretch>
        </p:blipFill>
        <p:spPr>
          <a:xfrm>
            <a:off x="796171" y="2644736"/>
            <a:ext cx="3920621" cy="2668305"/>
          </a:xfrm>
          <a:prstGeom prst="rect">
            <a:avLst/>
          </a:prstGeom>
        </p:spPr>
      </p:pic>
      <p:sp>
        <p:nvSpPr>
          <p:cNvPr id="5" name="Google Shape;344;p37">
            <a:extLst>
              <a:ext uri="{FF2B5EF4-FFF2-40B4-BE49-F238E27FC236}">
                <a16:creationId xmlns:a16="http://schemas.microsoft.com/office/drawing/2014/main" id="{166A6429-13B4-9F22-F096-17D8E32B862B}"/>
              </a:ext>
            </a:extLst>
          </p:cNvPr>
          <p:cNvSpPr txBox="1">
            <a:spLocks/>
          </p:cNvSpPr>
          <p:nvPr/>
        </p:nvSpPr>
        <p:spPr>
          <a:xfrm>
            <a:off x="960000" y="719333"/>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s-CO" sz="4000"/>
              <a:t>PASOS DE LA IA EMPRESARIAL</a:t>
            </a:r>
          </a:p>
        </p:txBody>
      </p:sp>
      <p:sp>
        <p:nvSpPr>
          <p:cNvPr id="10" name="Google Shape;344;p37">
            <a:extLst>
              <a:ext uri="{FF2B5EF4-FFF2-40B4-BE49-F238E27FC236}">
                <a16:creationId xmlns:a16="http://schemas.microsoft.com/office/drawing/2014/main" id="{3EDDBC2C-8D6B-F670-F256-081C1BFD2AC4}"/>
              </a:ext>
            </a:extLst>
          </p:cNvPr>
          <p:cNvSpPr txBox="1">
            <a:spLocks/>
          </p:cNvSpPr>
          <p:nvPr/>
        </p:nvSpPr>
        <p:spPr>
          <a:xfrm rot="18096375">
            <a:off x="817795" y="2608208"/>
            <a:ext cx="3877373" cy="3144473"/>
          </a:xfrm>
          <a:prstGeom prst="rect">
            <a:avLst/>
          </a:prstGeom>
          <a:noFill/>
          <a:ln>
            <a:noFill/>
          </a:ln>
        </p:spPr>
        <p:txBody>
          <a:bodyPr spcFirstLastPara="1" wrap="square" lIns="121900" tIns="121900" rIns="121900" bIns="121900" numCol="1" anchor="t" anchorCtr="0">
            <a:prstTxWarp prst="textArchUp">
              <a:avLst>
                <a:gd name="adj" fmla="val 10202172"/>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s-MX" sz="2133"/>
              <a:t>E</a:t>
            </a:r>
            <a:r>
              <a:rPr lang="es-CO" sz="2133" err="1"/>
              <a:t>mpresa</a:t>
            </a:r>
            <a:endParaRPr lang="es-CO" sz="2133"/>
          </a:p>
        </p:txBody>
      </p:sp>
      <p:sp>
        <p:nvSpPr>
          <p:cNvPr id="11" name="Google Shape;344;p37">
            <a:extLst>
              <a:ext uri="{FF2B5EF4-FFF2-40B4-BE49-F238E27FC236}">
                <a16:creationId xmlns:a16="http://schemas.microsoft.com/office/drawing/2014/main" id="{026C8089-6CC2-944D-7DB6-EC8C5282D0E3}"/>
              </a:ext>
            </a:extLst>
          </p:cNvPr>
          <p:cNvSpPr txBox="1">
            <a:spLocks/>
          </p:cNvSpPr>
          <p:nvPr/>
        </p:nvSpPr>
        <p:spPr>
          <a:xfrm rot="2574325">
            <a:off x="1776776" y="3298252"/>
            <a:ext cx="3877373" cy="2099081"/>
          </a:xfrm>
          <a:prstGeom prst="rect">
            <a:avLst/>
          </a:prstGeom>
          <a:noFill/>
          <a:ln>
            <a:noFill/>
          </a:ln>
        </p:spPr>
        <p:txBody>
          <a:bodyPr spcFirstLastPara="1" wrap="square" lIns="121900" tIns="121900" rIns="121900" bIns="121900" numCol="1" anchor="t" anchorCtr="0">
            <a:prstTxWarp prst="textArchUp">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s-MX" sz="2133"/>
              <a:t>IA Empresarial</a:t>
            </a:r>
            <a:endParaRPr lang="es-CO" sz="2133"/>
          </a:p>
        </p:txBody>
      </p:sp>
      <p:sp>
        <p:nvSpPr>
          <p:cNvPr id="12" name="Google Shape;351;p37">
            <a:extLst>
              <a:ext uri="{FF2B5EF4-FFF2-40B4-BE49-F238E27FC236}">
                <a16:creationId xmlns:a16="http://schemas.microsoft.com/office/drawing/2014/main" id="{E8299257-8A4A-D6B7-F5EF-AFA49A7A8722}"/>
              </a:ext>
            </a:extLst>
          </p:cNvPr>
          <p:cNvSpPr txBox="1">
            <a:spLocks/>
          </p:cNvSpPr>
          <p:nvPr/>
        </p:nvSpPr>
        <p:spPr>
          <a:xfrm>
            <a:off x="910633" y="5959493"/>
            <a:ext cx="3806160" cy="39098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2400"/>
              <a:buFont typeface="Poppins"/>
              <a:buNone/>
              <a:defRPr sz="1800" b="1"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marL="0" indent="0" algn="l"/>
            <a:r>
              <a:rPr lang="es-CO" sz="1067" b="0">
                <a:solidFill>
                  <a:schemeClr val="accent2">
                    <a:lumMod val="60000"/>
                    <a:lumOff val="40000"/>
                  </a:schemeClr>
                </a:solidFill>
              </a:rPr>
              <a:t>Fuente: Imagen generada por IA con DALL· E de </a:t>
            </a:r>
            <a:r>
              <a:rPr lang="es-CO" sz="1067" b="0" err="1">
                <a:solidFill>
                  <a:schemeClr val="accent2">
                    <a:lumMod val="60000"/>
                    <a:lumOff val="40000"/>
                  </a:schemeClr>
                </a:solidFill>
              </a:rPr>
              <a:t>OpenAI</a:t>
            </a:r>
            <a:endParaRPr lang="es-CO" sz="1067" b="0">
              <a:solidFill>
                <a:schemeClr val="accent2">
                  <a:lumMod val="60000"/>
                  <a:lumOff val="40000"/>
                </a:schemeClr>
              </a:solidFill>
            </a:endParaRPr>
          </a:p>
        </p:txBody>
      </p:sp>
      <p:sp>
        <p:nvSpPr>
          <p:cNvPr id="3" name="Google Shape;351;p37">
            <a:extLst>
              <a:ext uri="{FF2B5EF4-FFF2-40B4-BE49-F238E27FC236}">
                <a16:creationId xmlns:a16="http://schemas.microsoft.com/office/drawing/2014/main" id="{4239AE96-61AD-20C0-CDDB-833D66E875EC}"/>
              </a:ext>
            </a:extLst>
          </p:cNvPr>
          <p:cNvSpPr txBox="1">
            <a:spLocks/>
          </p:cNvSpPr>
          <p:nvPr/>
        </p:nvSpPr>
        <p:spPr>
          <a:xfrm>
            <a:off x="5857903" y="1528529"/>
            <a:ext cx="5537927" cy="452626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2400"/>
              <a:buFont typeface="Poppins"/>
              <a:buNone/>
              <a:defRPr sz="1800" b="1"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marL="0" indent="0" algn="l"/>
            <a:r>
              <a:rPr lang="es-MX" sz="2133" b="0"/>
              <a:t>1. Ideación</a:t>
            </a:r>
          </a:p>
          <a:p>
            <a:pPr marL="0" indent="0" algn="l"/>
            <a:r>
              <a:rPr lang="es-MX" sz="2133" b="0"/>
              <a:t>2. Grupos de interés</a:t>
            </a:r>
          </a:p>
          <a:p>
            <a:pPr marL="0" indent="0" algn="l"/>
            <a:r>
              <a:rPr lang="es-MX" sz="2133" b="0"/>
              <a:t>3. Inmersión profunda</a:t>
            </a:r>
          </a:p>
          <a:p>
            <a:pPr marL="0" indent="0" algn="l"/>
            <a:r>
              <a:rPr lang="es-MX" sz="2133" b="0"/>
              <a:t>4. Responsabilidad</a:t>
            </a:r>
          </a:p>
          <a:p>
            <a:pPr marL="0" indent="0" algn="l"/>
            <a:r>
              <a:rPr lang="es-MX" sz="2133" b="0"/>
              <a:t>5. Criterios</a:t>
            </a:r>
          </a:p>
          <a:p>
            <a:pPr marL="0" indent="0" algn="l"/>
            <a:r>
              <a:rPr lang="es-MX" sz="2133" b="0"/>
              <a:t>6. Viabilidad</a:t>
            </a:r>
          </a:p>
          <a:p>
            <a:pPr marL="0" indent="0" algn="l"/>
            <a:r>
              <a:rPr lang="es-MX" sz="2133" b="0"/>
              <a:t>7. Planificación</a:t>
            </a:r>
          </a:p>
          <a:p>
            <a:pPr marL="0" indent="0" algn="l"/>
            <a:r>
              <a:rPr lang="es-MX" sz="2133" b="0"/>
              <a:t>8. Datos</a:t>
            </a:r>
          </a:p>
          <a:p>
            <a:pPr marL="0" indent="0" algn="l"/>
            <a:r>
              <a:rPr lang="es-MX" sz="2133" b="0"/>
              <a:t>9. Ingeniería</a:t>
            </a:r>
          </a:p>
          <a:p>
            <a:pPr marL="0" indent="0" algn="l"/>
            <a:r>
              <a:rPr lang="es-MX" sz="2133" b="0"/>
              <a:t>10. Confiabilidad</a:t>
            </a:r>
          </a:p>
          <a:p>
            <a:pPr marL="0" indent="0" algn="l"/>
            <a:r>
              <a:rPr lang="es-MX" sz="2133" b="0"/>
              <a:t>11. Implementación</a:t>
            </a:r>
          </a:p>
          <a:p>
            <a:pPr marL="0" indent="0" algn="l"/>
            <a:r>
              <a:rPr lang="es-MX" sz="2133" b="0"/>
              <a:t>12. Despliegue</a:t>
            </a:r>
          </a:p>
        </p:txBody>
      </p:sp>
      <p:sp>
        <p:nvSpPr>
          <p:cNvPr id="4" name="Google Shape;351;p37">
            <a:extLst>
              <a:ext uri="{FF2B5EF4-FFF2-40B4-BE49-F238E27FC236}">
                <a16:creationId xmlns:a16="http://schemas.microsoft.com/office/drawing/2014/main" id="{8D815577-1000-A588-C95A-2C8C4CE5529D}"/>
              </a:ext>
            </a:extLst>
          </p:cNvPr>
          <p:cNvSpPr txBox="1">
            <a:spLocks/>
          </p:cNvSpPr>
          <p:nvPr/>
        </p:nvSpPr>
        <p:spPr>
          <a:xfrm>
            <a:off x="5850027" y="5959493"/>
            <a:ext cx="4016272" cy="39098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2400"/>
              <a:buFont typeface="Poppins"/>
              <a:buNone/>
              <a:defRPr sz="1800" b="1"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marL="0" indent="0" algn="l"/>
            <a:r>
              <a:rPr lang="es-CO" sz="1067" b="0">
                <a:solidFill>
                  <a:schemeClr val="accent2">
                    <a:lumMod val="60000"/>
                    <a:lumOff val="40000"/>
                  </a:schemeClr>
                </a:solidFill>
              </a:rPr>
              <a:t>Fuente: </a:t>
            </a:r>
            <a:r>
              <a:rPr lang="en-US" sz="1067" b="0">
                <a:solidFill>
                  <a:schemeClr val="accent2">
                    <a:lumMod val="60000"/>
                    <a:lumOff val="40000"/>
                  </a:schemeClr>
                </a:solidFill>
              </a:rPr>
              <a:t>Cassie </a:t>
            </a:r>
            <a:r>
              <a:rPr lang="en-US" sz="1067" b="0" err="1">
                <a:solidFill>
                  <a:schemeClr val="accent2">
                    <a:lumMod val="60000"/>
                    <a:lumOff val="40000"/>
                  </a:schemeClr>
                </a:solidFill>
              </a:rPr>
              <a:t>Kozyrkov</a:t>
            </a:r>
            <a:r>
              <a:rPr lang="en-US" sz="1067" b="0">
                <a:solidFill>
                  <a:schemeClr val="accent2">
                    <a:lumMod val="60000"/>
                    <a:lumOff val="40000"/>
                  </a:schemeClr>
                </a:solidFill>
              </a:rPr>
              <a:t>, "Developing Your AI Strategy: A Framework for Leadership," Maven,</a:t>
            </a:r>
          </a:p>
          <a:p>
            <a:pPr marL="0" indent="0" algn="l"/>
            <a:r>
              <a:rPr lang="en-US" sz="1067" b="0">
                <a:solidFill>
                  <a:schemeClr val="accent2">
                    <a:lumMod val="60000"/>
                    <a:lumOff val="40000"/>
                  </a:schemeClr>
                </a:solidFill>
              </a:rPr>
              <a:t>2024​</a:t>
            </a:r>
            <a:endParaRPr lang="es-CO" sz="1067" b="0">
              <a:solidFill>
                <a:schemeClr val="accent2">
                  <a:lumMod val="60000"/>
                  <a:lumOff val="4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74FB3-3FDC-0F0D-039C-4FE94803FEE5}"/>
            </a:ext>
          </a:extLst>
        </p:cNvPr>
        <p:cNvGrpSpPr/>
        <p:nvPr/>
      </p:nvGrpSpPr>
      <p:grpSpPr>
        <a:xfrm>
          <a:off x="0" y="0"/>
          <a:ext cx="0" cy="0"/>
          <a:chOff x="0" y="0"/>
          <a:chExt cx="0" cy="0"/>
        </a:xfrm>
      </p:grpSpPr>
      <p:sp>
        <p:nvSpPr>
          <p:cNvPr id="2" name="Google Shape;377;p40">
            <a:extLst>
              <a:ext uri="{FF2B5EF4-FFF2-40B4-BE49-F238E27FC236}">
                <a16:creationId xmlns:a16="http://schemas.microsoft.com/office/drawing/2014/main" id="{B729122F-C248-8ACB-8016-25B42189E375}"/>
              </a:ext>
            </a:extLst>
          </p:cNvPr>
          <p:cNvSpPr txBox="1">
            <a:spLocks/>
          </p:cNvSpPr>
          <p:nvPr/>
        </p:nvSpPr>
        <p:spPr>
          <a:xfrm>
            <a:off x="57151" y="118482"/>
            <a:ext cx="10642647" cy="62173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ES" sz="2800" b="1" dirty="0">
                <a:latin typeface="Poppins"/>
                <a:cs typeface="Poppins"/>
              </a:rPr>
              <a:t>INTUICIÓN (EL MUNDO INEXPLÍCITO)</a:t>
            </a:r>
            <a:endParaRPr lang="en-US" sz="2800" b="1" dirty="0">
              <a:latin typeface="Poppins"/>
              <a:cs typeface="Poppins"/>
            </a:endParaRPr>
          </a:p>
        </p:txBody>
      </p:sp>
      <p:sp>
        <p:nvSpPr>
          <p:cNvPr id="5" name="TextBox 4">
            <a:extLst>
              <a:ext uri="{FF2B5EF4-FFF2-40B4-BE49-F238E27FC236}">
                <a16:creationId xmlns:a16="http://schemas.microsoft.com/office/drawing/2014/main" id="{B9B6214B-F423-6B82-5822-21FB71C82A7A}"/>
              </a:ext>
            </a:extLst>
          </p:cNvPr>
          <p:cNvSpPr txBox="1"/>
          <p:nvPr/>
        </p:nvSpPr>
        <p:spPr>
          <a:xfrm>
            <a:off x="6702775" y="1298796"/>
            <a:ext cx="5105844" cy="4616648"/>
          </a:xfrm>
          <a:prstGeom prst="rect">
            <a:avLst/>
          </a:prstGeom>
          <a:noFill/>
        </p:spPr>
        <p:txBody>
          <a:bodyPr wrap="square">
            <a:spAutoFit/>
          </a:bodyPr>
          <a:lstStyle/>
          <a:p>
            <a:pPr marL="0" algn="l" rtl="0" eaLnBrk="1" latinLnBrk="0" hangingPunct="1">
              <a:spcAft>
                <a:spcPts val="1800"/>
              </a:spcAft>
              <a:buFont typeface="Arial" panose="020B0604020202020204" pitchFamily="34" charset="0"/>
              <a:buChar char="•"/>
            </a:pPr>
            <a:r>
              <a:rPr lang="es-ES" sz="1800" b="1" dirty="0">
                <a:solidFill>
                  <a:srgbClr val="000000"/>
                </a:solidFill>
                <a:effectLst/>
                <a:latin typeface="Poppins" panose="00000500000000000000" pitchFamily="2" charset="0"/>
                <a:cs typeface="Poppins" panose="00000500000000000000" pitchFamily="2" charset="0"/>
              </a:rPr>
              <a:t> Método: </a:t>
            </a:r>
            <a:r>
              <a:rPr lang="es-ES" sz="1800" dirty="0">
                <a:solidFill>
                  <a:srgbClr val="000000"/>
                </a:solidFill>
                <a:effectLst/>
                <a:latin typeface="Poppins" panose="00000500000000000000" pitchFamily="2" charset="0"/>
                <a:cs typeface="Poppins" panose="00000500000000000000" pitchFamily="2" charset="0"/>
              </a:rPr>
              <a:t>Experimental-Matemático (combinación Inductivo-Deductiva)</a:t>
            </a:r>
          </a:p>
          <a:p>
            <a:pPr marL="0" algn="l" rtl="0" eaLnBrk="1" latinLnBrk="0" hangingPunct="1">
              <a:spcAft>
                <a:spcPts val="1800"/>
              </a:spcAft>
              <a:buFont typeface="Arial" panose="020B0604020202020204" pitchFamily="34" charset="0"/>
              <a:buChar char="•"/>
            </a:pPr>
            <a:r>
              <a:rPr lang="es-ES" sz="1800" dirty="0">
                <a:solidFill>
                  <a:srgbClr val="000000"/>
                </a:solidFill>
                <a:effectLst/>
                <a:latin typeface="Poppins" panose="00000500000000000000" pitchFamily="2" charset="0"/>
                <a:cs typeface="Poppins" panose="00000500000000000000" pitchFamily="2" charset="0"/>
              </a:rPr>
              <a:t> </a:t>
            </a:r>
            <a:r>
              <a:rPr lang="es-ES" sz="1800" b="1" dirty="0">
                <a:solidFill>
                  <a:srgbClr val="000000"/>
                </a:solidFill>
                <a:effectLst/>
                <a:latin typeface="Poppins" panose="00000500000000000000" pitchFamily="2" charset="0"/>
                <a:cs typeface="Poppins" panose="00000500000000000000" pitchFamily="2" charset="0"/>
              </a:rPr>
              <a:t>Palabras clave: </a:t>
            </a:r>
            <a:r>
              <a:rPr lang="es-ES" sz="1800" dirty="0">
                <a:solidFill>
                  <a:srgbClr val="000000"/>
                </a:solidFill>
                <a:effectLst/>
                <a:latin typeface="Poppins" panose="00000500000000000000" pitchFamily="2" charset="0"/>
                <a:cs typeface="Poppins" panose="00000500000000000000" pitchFamily="2" charset="0"/>
              </a:rPr>
              <a:t>Patrones, Contexto, Experiencia, Red Densa de Relaciones.</a:t>
            </a:r>
          </a:p>
          <a:p>
            <a:pPr marL="0" algn="l" rtl="0" eaLnBrk="1" latinLnBrk="0" hangingPunct="1">
              <a:spcAft>
                <a:spcPts val="1800"/>
              </a:spcAft>
              <a:buFont typeface="Arial" panose="020B0604020202020204" pitchFamily="34" charset="0"/>
              <a:buChar char="•"/>
            </a:pPr>
            <a:r>
              <a:rPr lang="es-ES" sz="1800" b="1" dirty="0">
                <a:solidFill>
                  <a:srgbClr val="000000"/>
                </a:solidFill>
                <a:effectLst/>
                <a:latin typeface="Poppins" panose="00000500000000000000" pitchFamily="2" charset="0"/>
                <a:cs typeface="Poppins" panose="00000500000000000000" pitchFamily="2" charset="0"/>
              </a:rPr>
              <a:t> Descripción: </a:t>
            </a:r>
            <a:r>
              <a:rPr lang="es-ES" sz="1800" dirty="0">
                <a:solidFill>
                  <a:srgbClr val="000000"/>
                </a:solidFill>
                <a:effectLst/>
                <a:latin typeface="Poppins" panose="00000500000000000000" pitchFamily="2" charset="0"/>
                <a:cs typeface="Poppins" panose="00000500000000000000" pitchFamily="2" charset="0"/>
              </a:rPr>
              <a:t>Este es conocimiento adquirido tras miles de horas de experiencia, funcionando mediante reconocimiento de patrones de una forma que no puede ser completamente escrita o formalizada.</a:t>
            </a:r>
          </a:p>
          <a:p>
            <a:pPr marL="0" algn="l" rtl="0" eaLnBrk="1" latinLnBrk="0" hangingPunct="1">
              <a:spcAft>
                <a:spcPts val="1800"/>
              </a:spcAft>
              <a:buFont typeface="Arial" panose="020B0604020202020204" pitchFamily="34" charset="0"/>
              <a:buChar char="•"/>
            </a:pPr>
            <a:r>
              <a:rPr lang="es-ES" sz="1800" b="1" dirty="0">
                <a:solidFill>
                  <a:srgbClr val="000000"/>
                </a:solidFill>
                <a:effectLst/>
                <a:latin typeface="Poppins" panose="00000500000000000000" pitchFamily="2" charset="0"/>
                <a:cs typeface="Poppins" panose="00000500000000000000" pitchFamily="2" charset="0"/>
              </a:rPr>
              <a:t> Características: </a:t>
            </a:r>
            <a:r>
              <a:rPr lang="es-ES" sz="1800" dirty="0">
                <a:solidFill>
                  <a:srgbClr val="000000"/>
                </a:solidFill>
                <a:effectLst/>
                <a:latin typeface="Poppins" panose="00000500000000000000" pitchFamily="2" charset="0"/>
                <a:cs typeface="Poppins" panose="00000500000000000000" pitchFamily="2" charset="0"/>
              </a:rPr>
              <a:t>Sistema abierto, empírico y matemático</a:t>
            </a:r>
          </a:p>
          <a:p>
            <a:pPr marL="0" algn="l" rtl="0" eaLnBrk="1" latinLnBrk="0" hangingPunct="1">
              <a:spcAft>
                <a:spcPts val="1800"/>
              </a:spcAft>
              <a:buFont typeface="Arial" panose="020B0604020202020204" pitchFamily="34" charset="0"/>
              <a:buChar char="•"/>
            </a:pPr>
            <a:r>
              <a:rPr lang="es-ES" sz="1800" b="1" dirty="0">
                <a:solidFill>
                  <a:srgbClr val="000000"/>
                </a:solidFill>
                <a:effectLst/>
                <a:latin typeface="Poppins" panose="00000500000000000000" pitchFamily="2" charset="0"/>
                <a:cs typeface="Poppins" panose="00000500000000000000" pitchFamily="2" charset="0"/>
              </a:rPr>
              <a:t> Innovación: </a:t>
            </a:r>
            <a:r>
              <a:rPr lang="es-ES" dirty="0">
                <a:solidFill>
                  <a:srgbClr val="000000"/>
                </a:solidFill>
                <a:latin typeface="Poppins" panose="00000500000000000000" pitchFamily="2" charset="0"/>
                <a:cs typeface="Poppins" panose="00000500000000000000" pitchFamily="2" charset="0"/>
              </a:rPr>
              <a:t>El método científico</a:t>
            </a:r>
            <a:endParaRPr lang="es-ES" b="0" i="0" dirty="0">
              <a:effectLst/>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0D631B46-A921-A6F6-8B58-51423BCB145D}"/>
              </a:ext>
            </a:extLst>
          </p:cNvPr>
          <p:cNvSpPr txBox="1"/>
          <p:nvPr/>
        </p:nvSpPr>
        <p:spPr>
          <a:xfrm>
            <a:off x="57151" y="883298"/>
            <a:ext cx="6481318" cy="41549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2100" b="1" i="0" u="none" strike="noStrike" cap="none">
                <a:solidFill>
                  <a:srgbClr val="000000"/>
                </a:solidFill>
                <a:latin typeface="Poppins"/>
                <a:ea typeface="Arial"/>
                <a:cs typeface="Poppins"/>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n-US" dirty="0"/>
              <a:t>Isaac Newton (</a:t>
            </a:r>
            <a:r>
              <a:rPr lang="en-US" dirty="0" err="1"/>
              <a:t>Philosophiæ</a:t>
            </a:r>
            <a:r>
              <a:rPr lang="en-US" dirty="0"/>
              <a:t> Naturalis Principia Mathematica, 1687)</a:t>
            </a:r>
          </a:p>
        </p:txBody>
      </p:sp>
      <p:pic>
        <p:nvPicPr>
          <p:cNvPr id="3" name="Picture 4" descr="Philosophiae Naturalis Principia Mathematica – Timeless Tales Rare Books">
            <a:extLst>
              <a:ext uri="{FF2B5EF4-FFF2-40B4-BE49-F238E27FC236}">
                <a16:creationId xmlns:a16="http://schemas.microsoft.com/office/drawing/2014/main" id="{3345C110-F9A0-AE46-BB0D-6F6E4C171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84" y="1781472"/>
            <a:ext cx="6351085" cy="43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15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6">
            <a:extLst>
              <a:ext uri="{FF2B5EF4-FFF2-40B4-BE49-F238E27FC236}">
                <a16:creationId xmlns:a16="http://schemas.microsoft.com/office/drawing/2014/main" id="{F51AD54A-B4FC-6B3B-9EEC-ECA76A4C0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pic>
        <p:nvPicPr>
          <p:cNvPr id="1028" name="Picture 4" descr="Who's That Kid Laughing With High Socks in the Middle of Summer ...">
            <a:extLst>
              <a:ext uri="{FF2B5EF4-FFF2-40B4-BE49-F238E27FC236}">
                <a16:creationId xmlns:a16="http://schemas.microsoft.com/office/drawing/2014/main" id="{03F01B36-8207-FCF0-F352-000C95B2A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86" y="735806"/>
            <a:ext cx="7289583" cy="580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07B001C-DE6B-AAB5-CD34-B32F47C1D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27" y="354064"/>
            <a:ext cx="3491038" cy="40029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1ABCFF1-BB50-8933-BBCA-A3161D123EFA}"/>
              </a:ext>
            </a:extLst>
          </p:cNvPr>
          <p:cNvPicPr>
            <a:picLocks noChangeAspect="1"/>
          </p:cNvPicPr>
          <p:nvPr/>
        </p:nvPicPr>
        <p:blipFill>
          <a:blip r:embed="rId5"/>
          <a:stretch>
            <a:fillRect/>
          </a:stretch>
        </p:blipFill>
        <p:spPr>
          <a:xfrm>
            <a:off x="1278645" y="2821694"/>
            <a:ext cx="3526141" cy="4036306"/>
          </a:xfrm>
          <a:prstGeom prst="rect">
            <a:avLst/>
          </a:prstGeom>
        </p:spPr>
      </p:pic>
    </p:spTree>
    <p:extLst>
      <p:ext uri="{BB962C8B-B14F-4D97-AF65-F5344CB8AC3E}">
        <p14:creationId xmlns:p14="http://schemas.microsoft.com/office/powerpoint/2010/main" val="1884651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63993C2-DDD6-05CB-8EE7-68DA4AF629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35867"/>
            <a:ext cx="12192000" cy="5872065"/>
          </a:xfrm>
          <a:prstGeom prst="rect">
            <a:avLst/>
          </a:prstGeom>
        </p:spPr>
      </p:pic>
      <p:sp>
        <p:nvSpPr>
          <p:cNvPr id="4" name="Google Shape;377;p40">
            <a:extLst>
              <a:ext uri="{FF2B5EF4-FFF2-40B4-BE49-F238E27FC236}">
                <a16:creationId xmlns:a16="http://schemas.microsoft.com/office/drawing/2014/main" id="{2B0B2CBA-1401-589B-3A6B-FBB0D63D660F}"/>
              </a:ext>
            </a:extLst>
          </p:cNvPr>
          <p:cNvSpPr txBox="1">
            <a:spLocks/>
          </p:cNvSpPr>
          <p:nvPr/>
        </p:nvSpPr>
        <p:spPr>
          <a:xfrm>
            <a:off x="603227" y="56920"/>
            <a:ext cx="10642647" cy="44306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ES" sz="2800" b="1" dirty="0">
                <a:latin typeface="Poppins"/>
                <a:cs typeface="Poppins"/>
              </a:rPr>
              <a:t>UNA HISTORIA BREVE Y DIFERENTE DE LA IA</a:t>
            </a:r>
            <a:endParaRPr lang="en-US" sz="2800" b="1" dirty="0">
              <a:latin typeface="Poppins"/>
              <a:cs typeface="Poppins"/>
            </a:endParaRPr>
          </a:p>
        </p:txBody>
      </p:sp>
    </p:spTree>
    <p:extLst>
      <p:ext uri="{BB962C8B-B14F-4D97-AF65-F5344CB8AC3E}">
        <p14:creationId xmlns:p14="http://schemas.microsoft.com/office/powerpoint/2010/main" val="70902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C1DA07-8391-3AF1-802B-03E6A53947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63285"/>
            <a:ext cx="12192000" cy="6531429"/>
          </a:xfrm>
          <a:prstGeom prst="rect">
            <a:avLst/>
          </a:prstGeom>
        </p:spPr>
      </p:pic>
    </p:spTree>
    <p:extLst>
      <p:ext uri="{BB962C8B-B14F-4D97-AF65-F5344CB8AC3E}">
        <p14:creationId xmlns:p14="http://schemas.microsoft.com/office/powerpoint/2010/main" val="1395247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5124</TotalTime>
  <Words>2403</Words>
  <Application>Microsoft Office PowerPoint</Application>
  <PresentationFormat>Widescreen</PresentationFormat>
  <Paragraphs>347</Paragraphs>
  <Slides>56</Slides>
  <Notes>20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Anaheim</vt:lpstr>
      <vt:lpstr>Aptos</vt:lpstr>
      <vt:lpstr>Aptos Display</vt:lpstr>
      <vt:lpstr>Arial</vt:lpstr>
      <vt:lpstr>Nunito Light</vt:lpstr>
      <vt:lpstr>Poppins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 CUANDO LA INTELIGENCIA ARTIFICIAL GENERAL (AGI) …</vt:lpstr>
      <vt:lpstr>Pero las predicciones científicas son notoriamente inexactas…</vt:lpstr>
      <vt:lpstr>Pero las predicciones científicas son notoriamente inexactas…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PASOS DE LA IA INDIVIDUAL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Antonio Candia</dc:creator>
  <cp:lastModifiedBy>Antonio Candia Torres</cp:lastModifiedBy>
  <cp:revision>1</cp:revision>
  <cp:lastPrinted>2025-11-26T20:08:20Z</cp:lastPrinted>
  <dcterms:created xsi:type="dcterms:W3CDTF">2025-11-03T02:56:58Z</dcterms:created>
  <dcterms:modified xsi:type="dcterms:W3CDTF">2025-11-26T20:51:50Z</dcterms:modified>
</cp:coreProperties>
</file>